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4"/>
  </p:sldMasterIdLst>
  <p:sldIdLst>
    <p:sldId id="278" r:id="rId5"/>
    <p:sldId id="310" r:id="rId6"/>
    <p:sldId id="258" r:id="rId7"/>
    <p:sldId id="307" r:id="rId8"/>
    <p:sldId id="295" r:id="rId9"/>
    <p:sldId id="306" r:id="rId10"/>
    <p:sldId id="315" r:id="rId11"/>
    <p:sldId id="313" r:id="rId12"/>
    <p:sldId id="301" r:id="rId13"/>
    <p:sldId id="298" r:id="rId14"/>
    <p:sldId id="299" r:id="rId15"/>
    <p:sldId id="314" r:id="rId16"/>
    <p:sldId id="271" r:id="rId17"/>
    <p:sldId id="280" r:id="rId18"/>
    <p:sldId id="273" r:id="rId19"/>
    <p:sldId id="276" r:id="rId20"/>
    <p:sldId id="275" r:id="rId21"/>
    <p:sldId id="274" r:id="rId22"/>
  </p:sldIdLst>
  <p:sldSz cx="12192000" cy="6858000"/>
  <p:notesSz cx="6858000" cy="9144000"/>
  <p:embeddedFontLs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Lato Black" panose="020F0502020204030203" pitchFamily="34" charset="0"/>
      <p:bold r:id="rId27"/>
      <p:boldItalic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7634B"/>
    <a:srgbClr val="1B1D1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AA3651A-0065-4F0A-9324-09DE4715E3B2}" v="107" dt="2023-04-27T16:32:44.50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 snapToObjects="1">
      <p:cViewPr varScale="1">
        <p:scale>
          <a:sx n="70" d="100"/>
          <a:sy n="70" d="100"/>
        </p:scale>
        <p:origin x="1066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4.fntdata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3.fntdata"/><Relationship Id="rId33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2.fntdata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font" Target="fonts/font5.fntdata"/><Relationship Id="rId30" Type="http://schemas.openxmlformats.org/officeDocument/2006/relationships/viewProps" Target="viewProps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ema Rodriguez - TFI Lodestar" userId="05c877d9-3ba7-4492-b467-213b59fe524e" providerId="ADAL" clId="{070ED5A1-B48A-441F-8C81-64F49C9F502D}"/>
    <pc:docChg chg="custSel delSld modSld">
      <pc:chgData name="Gema Rodriguez - TFI Lodestar" userId="05c877d9-3ba7-4492-b467-213b59fe524e" providerId="ADAL" clId="{070ED5A1-B48A-441F-8C81-64F49C9F502D}" dt="2022-07-18T16:14:03.278" v="71" actId="20577"/>
      <pc:docMkLst>
        <pc:docMk/>
      </pc:docMkLst>
      <pc:sldChg chg="del">
        <pc:chgData name="Gema Rodriguez - TFI Lodestar" userId="05c877d9-3ba7-4492-b467-213b59fe524e" providerId="ADAL" clId="{070ED5A1-B48A-441F-8C81-64F49C9F502D}" dt="2022-07-18T16:13:16.794" v="0" actId="47"/>
        <pc:sldMkLst>
          <pc:docMk/>
          <pc:sldMk cId="2529710439" sldId="270"/>
        </pc:sldMkLst>
      </pc:sldChg>
      <pc:sldChg chg="del">
        <pc:chgData name="Gema Rodriguez - TFI Lodestar" userId="05c877d9-3ba7-4492-b467-213b59fe524e" providerId="ADAL" clId="{070ED5A1-B48A-441F-8C81-64F49C9F502D}" dt="2022-07-18T16:13:25.075" v="1" actId="47"/>
        <pc:sldMkLst>
          <pc:docMk/>
          <pc:sldMk cId="3159637638" sldId="272"/>
        </pc:sldMkLst>
      </pc:sldChg>
      <pc:sldChg chg="modSp mod">
        <pc:chgData name="Gema Rodriguez - TFI Lodestar" userId="05c877d9-3ba7-4492-b467-213b59fe524e" providerId="ADAL" clId="{070ED5A1-B48A-441F-8C81-64F49C9F502D}" dt="2022-07-18T16:14:03.278" v="71" actId="20577"/>
        <pc:sldMkLst>
          <pc:docMk/>
          <pc:sldMk cId="133291393" sldId="273"/>
        </pc:sldMkLst>
        <pc:spChg chg="mod">
          <ac:chgData name="Gema Rodriguez - TFI Lodestar" userId="05c877d9-3ba7-4492-b467-213b59fe524e" providerId="ADAL" clId="{070ED5A1-B48A-441F-8C81-64F49C9F502D}" dt="2022-07-18T16:13:36.003" v="8" actId="20577"/>
          <ac:spMkLst>
            <pc:docMk/>
            <pc:sldMk cId="133291393" sldId="273"/>
            <ac:spMk id="2" creationId="{07EDB136-D254-BCC2-6F23-B12F9E7B5809}"/>
          </ac:spMkLst>
        </pc:spChg>
        <pc:spChg chg="mod">
          <ac:chgData name="Gema Rodriguez - TFI Lodestar" userId="05c877d9-3ba7-4492-b467-213b59fe524e" providerId="ADAL" clId="{070ED5A1-B48A-441F-8C81-64F49C9F502D}" dt="2022-07-18T16:14:03.278" v="71" actId="20577"/>
          <ac:spMkLst>
            <pc:docMk/>
            <pc:sldMk cId="133291393" sldId="273"/>
            <ac:spMk id="3" creationId="{C5DC38DB-3D24-9C9F-DD4F-9CCCF6E3BB5D}"/>
          </ac:spMkLst>
        </pc:spChg>
      </pc:sldChg>
    </pc:docChg>
  </pc:docChgLst>
  <pc:docChgLst>
    <pc:chgData name="Patwardhan, Aalok" userId="44699396-65df-4089-97f8-810b2893e5eb" providerId="ADAL" clId="{AAA3651A-0065-4F0A-9324-09DE4715E3B2}"/>
    <pc:docChg chg="undo custSel addSld delSld modSld">
      <pc:chgData name="Patwardhan, Aalok" userId="44699396-65df-4089-97f8-810b2893e5eb" providerId="ADAL" clId="{AAA3651A-0065-4F0A-9324-09DE4715E3B2}" dt="2023-04-27T16:32:44.509" v="355"/>
      <pc:docMkLst>
        <pc:docMk/>
      </pc:docMkLst>
      <pc:sldChg chg="addSp modSp add mod modTransition">
        <pc:chgData name="Patwardhan, Aalok" userId="44699396-65df-4089-97f8-810b2893e5eb" providerId="ADAL" clId="{AAA3651A-0065-4F0A-9324-09DE4715E3B2}" dt="2023-04-27T16:32:44.509" v="355"/>
        <pc:sldMkLst>
          <pc:docMk/>
          <pc:sldMk cId="3644547116" sldId="258"/>
        </pc:sldMkLst>
        <pc:spChg chg="mod">
          <ac:chgData name="Patwardhan, Aalok" userId="44699396-65df-4089-97f8-810b2893e5eb" providerId="ADAL" clId="{AAA3651A-0065-4F0A-9324-09DE4715E3B2}" dt="2023-04-26T17:01:40.428" v="22" actId="27636"/>
          <ac:spMkLst>
            <pc:docMk/>
            <pc:sldMk cId="3644547116" sldId="258"/>
            <ac:spMk id="5" creationId="{9DA0FDA7-C80A-4A6C-BCE5-276BA0E63F0E}"/>
          </ac:spMkLst>
        </pc:spChg>
        <pc:spChg chg="mod">
          <ac:chgData name="Patwardhan, Aalok" userId="44699396-65df-4089-97f8-810b2893e5eb" providerId="ADAL" clId="{AAA3651A-0065-4F0A-9324-09DE4715E3B2}" dt="2023-04-26T17:09:36.554" v="166" actId="20577"/>
          <ac:spMkLst>
            <pc:docMk/>
            <pc:sldMk cId="3644547116" sldId="258"/>
            <ac:spMk id="7" creationId="{B12963AB-14C1-4E55-8B70-000784470809}"/>
          </ac:spMkLst>
        </pc:spChg>
        <pc:picChg chg="add mod">
          <ac:chgData name="Patwardhan, Aalok" userId="44699396-65df-4089-97f8-810b2893e5eb" providerId="ADAL" clId="{AAA3651A-0065-4F0A-9324-09DE4715E3B2}" dt="2023-04-27T16:07:25.949" v="348" actId="34307"/>
          <ac:picMkLst>
            <pc:docMk/>
            <pc:sldMk cId="3644547116" sldId="258"/>
            <ac:picMk id="16" creationId="{20B9116C-7524-8CEA-4EF4-C0BA8D2D5C20}"/>
          </ac:picMkLst>
        </pc:picChg>
      </pc:sldChg>
      <pc:sldChg chg="mod modTransition modShow">
        <pc:chgData name="Patwardhan, Aalok" userId="44699396-65df-4089-97f8-810b2893e5eb" providerId="ADAL" clId="{AAA3651A-0065-4F0A-9324-09DE4715E3B2}" dt="2023-04-27T16:32:44.509" v="355"/>
        <pc:sldMkLst>
          <pc:docMk/>
          <pc:sldMk cId="1561636765" sldId="271"/>
        </pc:sldMkLst>
      </pc:sldChg>
      <pc:sldChg chg="mod modTransition modShow">
        <pc:chgData name="Patwardhan, Aalok" userId="44699396-65df-4089-97f8-810b2893e5eb" providerId="ADAL" clId="{AAA3651A-0065-4F0A-9324-09DE4715E3B2}" dt="2023-04-27T16:32:44.509" v="355"/>
        <pc:sldMkLst>
          <pc:docMk/>
          <pc:sldMk cId="133291393" sldId="273"/>
        </pc:sldMkLst>
      </pc:sldChg>
      <pc:sldChg chg="mod modTransition modShow">
        <pc:chgData name="Patwardhan, Aalok" userId="44699396-65df-4089-97f8-810b2893e5eb" providerId="ADAL" clId="{AAA3651A-0065-4F0A-9324-09DE4715E3B2}" dt="2023-04-27T16:32:44.509" v="355"/>
        <pc:sldMkLst>
          <pc:docMk/>
          <pc:sldMk cId="3241106907" sldId="274"/>
        </pc:sldMkLst>
      </pc:sldChg>
      <pc:sldChg chg="mod modTransition modShow">
        <pc:chgData name="Patwardhan, Aalok" userId="44699396-65df-4089-97f8-810b2893e5eb" providerId="ADAL" clId="{AAA3651A-0065-4F0A-9324-09DE4715E3B2}" dt="2023-04-27T16:32:44.509" v="355"/>
        <pc:sldMkLst>
          <pc:docMk/>
          <pc:sldMk cId="3171274010" sldId="275"/>
        </pc:sldMkLst>
      </pc:sldChg>
      <pc:sldChg chg="mod modTransition modShow">
        <pc:chgData name="Patwardhan, Aalok" userId="44699396-65df-4089-97f8-810b2893e5eb" providerId="ADAL" clId="{AAA3651A-0065-4F0A-9324-09DE4715E3B2}" dt="2023-04-27T16:32:44.509" v="355"/>
        <pc:sldMkLst>
          <pc:docMk/>
          <pc:sldMk cId="791939139" sldId="276"/>
        </pc:sldMkLst>
      </pc:sldChg>
      <pc:sldChg chg="addSp delSp modSp mod modTransition delAnim modAnim">
        <pc:chgData name="Patwardhan, Aalok" userId="44699396-65df-4089-97f8-810b2893e5eb" providerId="ADAL" clId="{AAA3651A-0065-4F0A-9324-09DE4715E3B2}" dt="2023-04-27T16:32:44.509" v="355"/>
        <pc:sldMkLst>
          <pc:docMk/>
          <pc:sldMk cId="3818491146" sldId="278"/>
        </pc:sldMkLst>
        <pc:spChg chg="mod">
          <ac:chgData name="Patwardhan, Aalok" userId="44699396-65df-4089-97f8-810b2893e5eb" providerId="ADAL" clId="{AAA3651A-0065-4F0A-9324-09DE4715E3B2}" dt="2023-04-26T16:59:35.779" v="9" actId="404"/>
          <ac:spMkLst>
            <pc:docMk/>
            <pc:sldMk cId="3818491146" sldId="278"/>
            <ac:spMk id="2" creationId="{BF73E2B3-53E2-940D-65B9-DC283863C139}"/>
          </ac:spMkLst>
        </pc:spChg>
        <pc:spChg chg="mod">
          <ac:chgData name="Patwardhan, Aalok" userId="44699396-65df-4089-97f8-810b2893e5eb" providerId="ADAL" clId="{AAA3651A-0065-4F0A-9324-09DE4715E3B2}" dt="2023-04-26T16:59:54.053" v="12" actId="20577"/>
          <ac:spMkLst>
            <pc:docMk/>
            <pc:sldMk cId="3818491146" sldId="278"/>
            <ac:spMk id="3" creationId="{FF561DF2-1EBE-E147-5FD5-9A22D028C7F6}"/>
          </ac:spMkLst>
        </pc:spChg>
        <pc:spChg chg="add mod">
          <ac:chgData name="Patwardhan, Aalok" userId="44699396-65df-4089-97f8-810b2893e5eb" providerId="ADAL" clId="{AAA3651A-0065-4F0A-9324-09DE4715E3B2}" dt="2023-04-26T17:08:23.232" v="145" actId="1036"/>
          <ac:spMkLst>
            <pc:docMk/>
            <pc:sldMk cId="3818491146" sldId="278"/>
            <ac:spMk id="5" creationId="{C005A89F-9DD9-03E2-F61B-10DF214BFAF3}"/>
          </ac:spMkLst>
        </pc:spChg>
        <pc:spChg chg="mod">
          <ac:chgData name="Patwardhan, Aalok" userId="44699396-65df-4089-97f8-810b2893e5eb" providerId="ADAL" clId="{AAA3651A-0065-4F0A-9324-09DE4715E3B2}" dt="2023-04-26T17:08:02.737" v="64" actId="164"/>
          <ac:spMkLst>
            <pc:docMk/>
            <pc:sldMk cId="3818491146" sldId="278"/>
            <ac:spMk id="10" creationId="{1051E042-AEE3-1A0F-A6E4-DCBCF16F2C5A}"/>
          </ac:spMkLst>
        </pc:spChg>
        <pc:spChg chg="mod">
          <ac:chgData name="Patwardhan, Aalok" userId="44699396-65df-4089-97f8-810b2893e5eb" providerId="ADAL" clId="{AAA3651A-0065-4F0A-9324-09DE4715E3B2}" dt="2023-04-26T17:07:24.255" v="60" actId="27803"/>
          <ac:spMkLst>
            <pc:docMk/>
            <pc:sldMk cId="3818491146" sldId="278"/>
            <ac:spMk id="12" creationId="{6740D7D2-763C-38BD-6C33-DB7DEC5E1C8C}"/>
          </ac:spMkLst>
        </pc:spChg>
        <pc:spChg chg="mod">
          <ac:chgData name="Patwardhan, Aalok" userId="44699396-65df-4089-97f8-810b2893e5eb" providerId="ADAL" clId="{AAA3651A-0065-4F0A-9324-09DE4715E3B2}" dt="2023-04-26T17:07:24.255" v="60" actId="27803"/>
          <ac:spMkLst>
            <pc:docMk/>
            <pc:sldMk cId="3818491146" sldId="278"/>
            <ac:spMk id="13" creationId="{5C69AD4E-292B-1FD3-8B95-B2F8BA875D70}"/>
          </ac:spMkLst>
        </pc:spChg>
        <pc:spChg chg="mod">
          <ac:chgData name="Patwardhan, Aalok" userId="44699396-65df-4089-97f8-810b2893e5eb" providerId="ADAL" clId="{AAA3651A-0065-4F0A-9324-09DE4715E3B2}" dt="2023-04-26T17:07:24.255" v="60" actId="27803"/>
          <ac:spMkLst>
            <pc:docMk/>
            <pc:sldMk cId="3818491146" sldId="278"/>
            <ac:spMk id="14" creationId="{19F7FC4E-5DF9-5022-2527-21A4307B3321}"/>
          </ac:spMkLst>
        </pc:spChg>
        <pc:spChg chg="mod">
          <ac:chgData name="Patwardhan, Aalok" userId="44699396-65df-4089-97f8-810b2893e5eb" providerId="ADAL" clId="{AAA3651A-0065-4F0A-9324-09DE4715E3B2}" dt="2023-04-26T17:07:24.255" v="60" actId="27803"/>
          <ac:spMkLst>
            <pc:docMk/>
            <pc:sldMk cId="3818491146" sldId="278"/>
            <ac:spMk id="15" creationId="{B06422E4-6216-73BB-94F2-71FD97020828}"/>
          </ac:spMkLst>
        </pc:spChg>
        <pc:spChg chg="mod">
          <ac:chgData name="Patwardhan, Aalok" userId="44699396-65df-4089-97f8-810b2893e5eb" providerId="ADAL" clId="{AAA3651A-0065-4F0A-9324-09DE4715E3B2}" dt="2023-04-26T17:07:24.255" v="60" actId="27803"/>
          <ac:spMkLst>
            <pc:docMk/>
            <pc:sldMk cId="3818491146" sldId="278"/>
            <ac:spMk id="16" creationId="{EBFECFE2-81D9-69CB-1011-AA24F274324E}"/>
          </ac:spMkLst>
        </pc:spChg>
        <pc:spChg chg="mod">
          <ac:chgData name="Patwardhan, Aalok" userId="44699396-65df-4089-97f8-810b2893e5eb" providerId="ADAL" clId="{AAA3651A-0065-4F0A-9324-09DE4715E3B2}" dt="2023-04-26T17:07:24.255" v="60" actId="27803"/>
          <ac:spMkLst>
            <pc:docMk/>
            <pc:sldMk cId="3818491146" sldId="278"/>
            <ac:spMk id="17" creationId="{DF2E1805-ABC5-CE0A-D2A9-DA6D1BBD92A9}"/>
          </ac:spMkLst>
        </pc:spChg>
        <pc:spChg chg="mod">
          <ac:chgData name="Patwardhan, Aalok" userId="44699396-65df-4089-97f8-810b2893e5eb" providerId="ADAL" clId="{AAA3651A-0065-4F0A-9324-09DE4715E3B2}" dt="2023-04-26T17:07:24.255" v="60" actId="27803"/>
          <ac:spMkLst>
            <pc:docMk/>
            <pc:sldMk cId="3818491146" sldId="278"/>
            <ac:spMk id="18" creationId="{AAFFE4A7-198F-28A3-3B71-C859D50A26D5}"/>
          </ac:spMkLst>
        </pc:spChg>
        <pc:spChg chg="mod">
          <ac:chgData name="Patwardhan, Aalok" userId="44699396-65df-4089-97f8-810b2893e5eb" providerId="ADAL" clId="{AAA3651A-0065-4F0A-9324-09DE4715E3B2}" dt="2023-04-26T17:07:24.255" v="60" actId="27803"/>
          <ac:spMkLst>
            <pc:docMk/>
            <pc:sldMk cId="3818491146" sldId="278"/>
            <ac:spMk id="19" creationId="{54E037A6-4FA1-ABF0-102C-AE21A3E58CA5}"/>
          </ac:spMkLst>
        </pc:spChg>
        <pc:spChg chg="mod">
          <ac:chgData name="Patwardhan, Aalok" userId="44699396-65df-4089-97f8-810b2893e5eb" providerId="ADAL" clId="{AAA3651A-0065-4F0A-9324-09DE4715E3B2}" dt="2023-04-26T17:07:24.255" v="60" actId="27803"/>
          <ac:spMkLst>
            <pc:docMk/>
            <pc:sldMk cId="3818491146" sldId="278"/>
            <ac:spMk id="20" creationId="{03EC4DFD-27F9-061D-B12C-F4A13F8C300C}"/>
          </ac:spMkLst>
        </pc:spChg>
        <pc:spChg chg="mod">
          <ac:chgData name="Patwardhan, Aalok" userId="44699396-65df-4089-97f8-810b2893e5eb" providerId="ADAL" clId="{AAA3651A-0065-4F0A-9324-09DE4715E3B2}" dt="2023-04-26T17:07:24.255" v="60" actId="27803"/>
          <ac:spMkLst>
            <pc:docMk/>
            <pc:sldMk cId="3818491146" sldId="278"/>
            <ac:spMk id="21" creationId="{6B09FAC9-D618-7486-0598-028E7086F578}"/>
          </ac:spMkLst>
        </pc:spChg>
        <pc:spChg chg="mod">
          <ac:chgData name="Patwardhan, Aalok" userId="44699396-65df-4089-97f8-810b2893e5eb" providerId="ADAL" clId="{AAA3651A-0065-4F0A-9324-09DE4715E3B2}" dt="2023-04-26T17:07:24.255" v="60" actId="27803"/>
          <ac:spMkLst>
            <pc:docMk/>
            <pc:sldMk cId="3818491146" sldId="278"/>
            <ac:spMk id="22" creationId="{C0228D34-C880-FAD8-1907-3E2CF7A20930}"/>
          </ac:spMkLst>
        </pc:spChg>
        <pc:spChg chg="mod">
          <ac:chgData name="Patwardhan, Aalok" userId="44699396-65df-4089-97f8-810b2893e5eb" providerId="ADAL" clId="{AAA3651A-0065-4F0A-9324-09DE4715E3B2}" dt="2023-04-26T17:07:24.255" v="60" actId="27803"/>
          <ac:spMkLst>
            <pc:docMk/>
            <pc:sldMk cId="3818491146" sldId="278"/>
            <ac:spMk id="23" creationId="{84BE8BDC-8122-5CB7-2365-8B6101F53BDD}"/>
          </ac:spMkLst>
        </pc:spChg>
        <pc:spChg chg="mod">
          <ac:chgData name="Patwardhan, Aalok" userId="44699396-65df-4089-97f8-810b2893e5eb" providerId="ADAL" clId="{AAA3651A-0065-4F0A-9324-09DE4715E3B2}" dt="2023-04-26T17:07:24.255" v="60" actId="27803"/>
          <ac:spMkLst>
            <pc:docMk/>
            <pc:sldMk cId="3818491146" sldId="278"/>
            <ac:spMk id="24" creationId="{E18A5BD3-93D8-149A-83E6-F2BA54439415}"/>
          </ac:spMkLst>
        </pc:spChg>
        <pc:spChg chg="mod">
          <ac:chgData name="Patwardhan, Aalok" userId="44699396-65df-4089-97f8-810b2893e5eb" providerId="ADAL" clId="{AAA3651A-0065-4F0A-9324-09DE4715E3B2}" dt="2023-04-26T17:07:24.255" v="60" actId="27803"/>
          <ac:spMkLst>
            <pc:docMk/>
            <pc:sldMk cId="3818491146" sldId="278"/>
            <ac:spMk id="25" creationId="{E1B7B592-A00C-2357-7503-D77A6597B447}"/>
          </ac:spMkLst>
        </pc:spChg>
        <pc:spChg chg="mod">
          <ac:chgData name="Patwardhan, Aalok" userId="44699396-65df-4089-97f8-810b2893e5eb" providerId="ADAL" clId="{AAA3651A-0065-4F0A-9324-09DE4715E3B2}" dt="2023-04-26T17:07:24.255" v="60" actId="27803"/>
          <ac:spMkLst>
            <pc:docMk/>
            <pc:sldMk cId="3818491146" sldId="278"/>
            <ac:spMk id="26" creationId="{67C71A35-3499-D316-CD71-497FD06D0BD2}"/>
          </ac:spMkLst>
        </pc:spChg>
        <pc:spChg chg="mod">
          <ac:chgData name="Patwardhan, Aalok" userId="44699396-65df-4089-97f8-810b2893e5eb" providerId="ADAL" clId="{AAA3651A-0065-4F0A-9324-09DE4715E3B2}" dt="2023-04-26T17:07:24.255" v="60" actId="27803"/>
          <ac:spMkLst>
            <pc:docMk/>
            <pc:sldMk cId="3818491146" sldId="278"/>
            <ac:spMk id="27" creationId="{3E05EF9C-8A25-A840-DF49-6B93B9D4A0D0}"/>
          </ac:spMkLst>
        </pc:spChg>
        <pc:spChg chg="mod">
          <ac:chgData name="Patwardhan, Aalok" userId="44699396-65df-4089-97f8-810b2893e5eb" providerId="ADAL" clId="{AAA3651A-0065-4F0A-9324-09DE4715E3B2}" dt="2023-04-26T17:07:24.255" v="60" actId="27803"/>
          <ac:spMkLst>
            <pc:docMk/>
            <pc:sldMk cId="3818491146" sldId="278"/>
            <ac:spMk id="28" creationId="{24A57637-D214-C767-E5D2-C21A8793A699}"/>
          </ac:spMkLst>
        </pc:spChg>
        <pc:spChg chg="mod">
          <ac:chgData name="Patwardhan, Aalok" userId="44699396-65df-4089-97f8-810b2893e5eb" providerId="ADAL" clId="{AAA3651A-0065-4F0A-9324-09DE4715E3B2}" dt="2023-04-26T17:07:24.255" v="60" actId="27803"/>
          <ac:spMkLst>
            <pc:docMk/>
            <pc:sldMk cId="3818491146" sldId="278"/>
            <ac:spMk id="29" creationId="{7F671503-DD78-DF9F-6831-3531CA81294D}"/>
          </ac:spMkLst>
        </pc:spChg>
        <pc:spChg chg="mod">
          <ac:chgData name="Patwardhan, Aalok" userId="44699396-65df-4089-97f8-810b2893e5eb" providerId="ADAL" clId="{AAA3651A-0065-4F0A-9324-09DE4715E3B2}" dt="2023-04-26T17:07:24.255" v="60" actId="27803"/>
          <ac:spMkLst>
            <pc:docMk/>
            <pc:sldMk cId="3818491146" sldId="278"/>
            <ac:spMk id="30" creationId="{D27BC994-EE40-0EE3-28F1-332D7F098E9C}"/>
          </ac:spMkLst>
        </pc:spChg>
        <pc:spChg chg="mod">
          <ac:chgData name="Patwardhan, Aalok" userId="44699396-65df-4089-97f8-810b2893e5eb" providerId="ADAL" clId="{AAA3651A-0065-4F0A-9324-09DE4715E3B2}" dt="2023-04-26T17:07:24.255" v="60" actId="27803"/>
          <ac:spMkLst>
            <pc:docMk/>
            <pc:sldMk cId="3818491146" sldId="278"/>
            <ac:spMk id="31" creationId="{654A948D-A929-3440-DFE3-3AF4CEAB9D33}"/>
          </ac:spMkLst>
        </pc:spChg>
        <pc:spChg chg="mod">
          <ac:chgData name="Patwardhan, Aalok" userId="44699396-65df-4089-97f8-810b2893e5eb" providerId="ADAL" clId="{AAA3651A-0065-4F0A-9324-09DE4715E3B2}" dt="2023-04-26T17:07:24.255" v="60" actId="27803"/>
          <ac:spMkLst>
            <pc:docMk/>
            <pc:sldMk cId="3818491146" sldId="278"/>
            <ac:spMk id="32" creationId="{61E255B3-52B2-D488-F1DC-E5DD5B9A02B9}"/>
          </ac:spMkLst>
        </pc:spChg>
        <pc:spChg chg="mod">
          <ac:chgData name="Patwardhan, Aalok" userId="44699396-65df-4089-97f8-810b2893e5eb" providerId="ADAL" clId="{AAA3651A-0065-4F0A-9324-09DE4715E3B2}" dt="2023-04-26T17:07:24.255" v="60" actId="27803"/>
          <ac:spMkLst>
            <pc:docMk/>
            <pc:sldMk cId="3818491146" sldId="278"/>
            <ac:spMk id="33" creationId="{A059B8E0-380D-5329-8524-CB2E138E443B}"/>
          </ac:spMkLst>
        </pc:spChg>
        <pc:spChg chg="mod">
          <ac:chgData name="Patwardhan, Aalok" userId="44699396-65df-4089-97f8-810b2893e5eb" providerId="ADAL" clId="{AAA3651A-0065-4F0A-9324-09DE4715E3B2}" dt="2023-04-26T17:07:24.255" v="60" actId="27803"/>
          <ac:spMkLst>
            <pc:docMk/>
            <pc:sldMk cId="3818491146" sldId="278"/>
            <ac:spMk id="34" creationId="{223DFCCF-0B59-5450-3130-5CE4C9B2BB11}"/>
          </ac:spMkLst>
        </pc:spChg>
        <pc:spChg chg="mod">
          <ac:chgData name="Patwardhan, Aalok" userId="44699396-65df-4089-97f8-810b2893e5eb" providerId="ADAL" clId="{AAA3651A-0065-4F0A-9324-09DE4715E3B2}" dt="2023-04-26T17:07:24.255" v="60" actId="27803"/>
          <ac:spMkLst>
            <pc:docMk/>
            <pc:sldMk cId="3818491146" sldId="278"/>
            <ac:spMk id="35" creationId="{FC40EBFF-732E-BFF4-61F2-8B85AFE541A8}"/>
          </ac:spMkLst>
        </pc:spChg>
        <pc:spChg chg="mod">
          <ac:chgData name="Patwardhan, Aalok" userId="44699396-65df-4089-97f8-810b2893e5eb" providerId="ADAL" clId="{AAA3651A-0065-4F0A-9324-09DE4715E3B2}" dt="2023-04-26T17:07:24.255" v="60" actId="27803"/>
          <ac:spMkLst>
            <pc:docMk/>
            <pc:sldMk cId="3818491146" sldId="278"/>
            <ac:spMk id="36" creationId="{A01A9B3C-7DE1-98B7-C97B-D7F3F5AB22A3}"/>
          </ac:spMkLst>
        </pc:spChg>
        <pc:spChg chg="mod">
          <ac:chgData name="Patwardhan, Aalok" userId="44699396-65df-4089-97f8-810b2893e5eb" providerId="ADAL" clId="{AAA3651A-0065-4F0A-9324-09DE4715E3B2}" dt="2023-04-26T17:07:24.255" v="60" actId="27803"/>
          <ac:spMkLst>
            <pc:docMk/>
            <pc:sldMk cId="3818491146" sldId="278"/>
            <ac:spMk id="37" creationId="{2CEE63CD-07D9-CA5A-2422-B62524796719}"/>
          </ac:spMkLst>
        </pc:spChg>
        <pc:spChg chg="mod">
          <ac:chgData name="Patwardhan, Aalok" userId="44699396-65df-4089-97f8-810b2893e5eb" providerId="ADAL" clId="{AAA3651A-0065-4F0A-9324-09DE4715E3B2}" dt="2023-04-26T17:07:24.255" v="60" actId="27803"/>
          <ac:spMkLst>
            <pc:docMk/>
            <pc:sldMk cId="3818491146" sldId="278"/>
            <ac:spMk id="38" creationId="{C8577C8C-C452-7D3F-5AE7-4D4F1571BA1F}"/>
          </ac:spMkLst>
        </pc:spChg>
        <pc:spChg chg="mod">
          <ac:chgData name="Patwardhan, Aalok" userId="44699396-65df-4089-97f8-810b2893e5eb" providerId="ADAL" clId="{AAA3651A-0065-4F0A-9324-09DE4715E3B2}" dt="2023-04-26T17:07:24.255" v="60" actId="27803"/>
          <ac:spMkLst>
            <pc:docMk/>
            <pc:sldMk cId="3818491146" sldId="278"/>
            <ac:spMk id="39" creationId="{2684AAE5-4FF6-0201-EED5-0569B5D7CA52}"/>
          </ac:spMkLst>
        </pc:spChg>
        <pc:spChg chg="mod">
          <ac:chgData name="Patwardhan, Aalok" userId="44699396-65df-4089-97f8-810b2893e5eb" providerId="ADAL" clId="{AAA3651A-0065-4F0A-9324-09DE4715E3B2}" dt="2023-04-26T17:07:24.255" v="60" actId="27803"/>
          <ac:spMkLst>
            <pc:docMk/>
            <pc:sldMk cId="3818491146" sldId="278"/>
            <ac:spMk id="40" creationId="{3D00AFF9-3E69-9D22-F337-5E2E0FDDAD4C}"/>
          </ac:spMkLst>
        </pc:spChg>
        <pc:spChg chg="mod">
          <ac:chgData name="Patwardhan, Aalok" userId="44699396-65df-4089-97f8-810b2893e5eb" providerId="ADAL" clId="{AAA3651A-0065-4F0A-9324-09DE4715E3B2}" dt="2023-04-26T17:07:24.255" v="60" actId="27803"/>
          <ac:spMkLst>
            <pc:docMk/>
            <pc:sldMk cId="3818491146" sldId="278"/>
            <ac:spMk id="41" creationId="{6037CFE6-9FEB-8F98-0BBA-87A174F15B4B}"/>
          </ac:spMkLst>
        </pc:spChg>
        <pc:spChg chg="mod">
          <ac:chgData name="Patwardhan, Aalok" userId="44699396-65df-4089-97f8-810b2893e5eb" providerId="ADAL" clId="{AAA3651A-0065-4F0A-9324-09DE4715E3B2}" dt="2023-04-26T17:07:24.255" v="60" actId="27803"/>
          <ac:spMkLst>
            <pc:docMk/>
            <pc:sldMk cId="3818491146" sldId="278"/>
            <ac:spMk id="42" creationId="{8729C6DA-324A-8E1E-A710-C36FF9AA0BA1}"/>
          </ac:spMkLst>
        </pc:spChg>
        <pc:spChg chg="mod">
          <ac:chgData name="Patwardhan, Aalok" userId="44699396-65df-4089-97f8-810b2893e5eb" providerId="ADAL" clId="{AAA3651A-0065-4F0A-9324-09DE4715E3B2}" dt="2023-04-26T17:07:24.255" v="60" actId="27803"/>
          <ac:spMkLst>
            <pc:docMk/>
            <pc:sldMk cId="3818491146" sldId="278"/>
            <ac:spMk id="43" creationId="{94914B66-AD96-12CC-BF81-4589A21FED24}"/>
          </ac:spMkLst>
        </pc:spChg>
        <pc:spChg chg="mod">
          <ac:chgData name="Patwardhan, Aalok" userId="44699396-65df-4089-97f8-810b2893e5eb" providerId="ADAL" clId="{AAA3651A-0065-4F0A-9324-09DE4715E3B2}" dt="2023-04-26T17:07:24.255" v="60" actId="27803"/>
          <ac:spMkLst>
            <pc:docMk/>
            <pc:sldMk cId="3818491146" sldId="278"/>
            <ac:spMk id="44" creationId="{A408CBF7-9E81-6962-31AA-A4072F7D38BF}"/>
          </ac:spMkLst>
        </pc:spChg>
        <pc:spChg chg="mod">
          <ac:chgData name="Patwardhan, Aalok" userId="44699396-65df-4089-97f8-810b2893e5eb" providerId="ADAL" clId="{AAA3651A-0065-4F0A-9324-09DE4715E3B2}" dt="2023-04-26T17:07:24.255" v="60" actId="27803"/>
          <ac:spMkLst>
            <pc:docMk/>
            <pc:sldMk cId="3818491146" sldId="278"/>
            <ac:spMk id="45" creationId="{8B57EF41-A198-9165-918E-A0609F8B494B}"/>
          </ac:spMkLst>
        </pc:spChg>
        <pc:spChg chg="mod">
          <ac:chgData name="Patwardhan, Aalok" userId="44699396-65df-4089-97f8-810b2893e5eb" providerId="ADAL" clId="{AAA3651A-0065-4F0A-9324-09DE4715E3B2}" dt="2023-04-26T17:07:24.255" v="60" actId="27803"/>
          <ac:spMkLst>
            <pc:docMk/>
            <pc:sldMk cId="3818491146" sldId="278"/>
            <ac:spMk id="46" creationId="{6521A9D5-AB43-D900-A893-E308A71D7C32}"/>
          </ac:spMkLst>
        </pc:spChg>
        <pc:spChg chg="mod">
          <ac:chgData name="Patwardhan, Aalok" userId="44699396-65df-4089-97f8-810b2893e5eb" providerId="ADAL" clId="{AAA3651A-0065-4F0A-9324-09DE4715E3B2}" dt="2023-04-26T17:07:24.255" v="60" actId="27803"/>
          <ac:spMkLst>
            <pc:docMk/>
            <pc:sldMk cId="3818491146" sldId="278"/>
            <ac:spMk id="47" creationId="{38D17F6A-A858-4724-EA6F-AE923400BB2D}"/>
          </ac:spMkLst>
        </pc:spChg>
        <pc:spChg chg="mod">
          <ac:chgData name="Patwardhan, Aalok" userId="44699396-65df-4089-97f8-810b2893e5eb" providerId="ADAL" clId="{AAA3651A-0065-4F0A-9324-09DE4715E3B2}" dt="2023-04-26T17:07:24.255" v="60" actId="27803"/>
          <ac:spMkLst>
            <pc:docMk/>
            <pc:sldMk cId="3818491146" sldId="278"/>
            <ac:spMk id="48" creationId="{0E16AE47-B871-A4BE-5CC4-BE47AD7AE57B}"/>
          </ac:spMkLst>
        </pc:spChg>
        <pc:spChg chg="mod">
          <ac:chgData name="Patwardhan, Aalok" userId="44699396-65df-4089-97f8-810b2893e5eb" providerId="ADAL" clId="{AAA3651A-0065-4F0A-9324-09DE4715E3B2}" dt="2023-04-26T17:07:24.255" v="60" actId="27803"/>
          <ac:spMkLst>
            <pc:docMk/>
            <pc:sldMk cId="3818491146" sldId="278"/>
            <ac:spMk id="49" creationId="{0E4F86EF-7BF3-11D0-DEB8-B659B384C7C1}"/>
          </ac:spMkLst>
        </pc:spChg>
        <pc:spChg chg="mod">
          <ac:chgData name="Patwardhan, Aalok" userId="44699396-65df-4089-97f8-810b2893e5eb" providerId="ADAL" clId="{AAA3651A-0065-4F0A-9324-09DE4715E3B2}" dt="2023-04-26T17:07:24.255" v="60" actId="27803"/>
          <ac:spMkLst>
            <pc:docMk/>
            <pc:sldMk cId="3818491146" sldId="278"/>
            <ac:spMk id="50" creationId="{39491173-E9BC-049A-BFCB-B035DB87B27F}"/>
          </ac:spMkLst>
        </pc:spChg>
        <pc:spChg chg="mod">
          <ac:chgData name="Patwardhan, Aalok" userId="44699396-65df-4089-97f8-810b2893e5eb" providerId="ADAL" clId="{AAA3651A-0065-4F0A-9324-09DE4715E3B2}" dt="2023-04-26T17:07:24.255" v="60" actId="27803"/>
          <ac:spMkLst>
            <pc:docMk/>
            <pc:sldMk cId="3818491146" sldId="278"/>
            <ac:spMk id="51" creationId="{5629EA3F-3A41-9589-1149-A2E51FEF111C}"/>
          </ac:spMkLst>
        </pc:spChg>
        <pc:spChg chg="mod">
          <ac:chgData name="Patwardhan, Aalok" userId="44699396-65df-4089-97f8-810b2893e5eb" providerId="ADAL" clId="{AAA3651A-0065-4F0A-9324-09DE4715E3B2}" dt="2023-04-26T17:07:24.255" v="60" actId="27803"/>
          <ac:spMkLst>
            <pc:docMk/>
            <pc:sldMk cId="3818491146" sldId="278"/>
            <ac:spMk id="52" creationId="{3849B759-CB5B-6914-FD4A-E15713555CB9}"/>
          </ac:spMkLst>
        </pc:spChg>
        <pc:spChg chg="mod">
          <ac:chgData name="Patwardhan, Aalok" userId="44699396-65df-4089-97f8-810b2893e5eb" providerId="ADAL" clId="{AAA3651A-0065-4F0A-9324-09DE4715E3B2}" dt="2023-04-26T17:07:24.255" v="60" actId="27803"/>
          <ac:spMkLst>
            <pc:docMk/>
            <pc:sldMk cId="3818491146" sldId="278"/>
            <ac:spMk id="53" creationId="{8DE21AF7-82CD-EB44-54F6-F34F538FC9E6}"/>
          </ac:spMkLst>
        </pc:spChg>
        <pc:spChg chg="mod">
          <ac:chgData name="Patwardhan, Aalok" userId="44699396-65df-4089-97f8-810b2893e5eb" providerId="ADAL" clId="{AAA3651A-0065-4F0A-9324-09DE4715E3B2}" dt="2023-04-26T17:07:24.255" v="60" actId="27803"/>
          <ac:spMkLst>
            <pc:docMk/>
            <pc:sldMk cId="3818491146" sldId="278"/>
            <ac:spMk id="54" creationId="{AE515661-425E-8692-B796-E1474FEAC8E6}"/>
          </ac:spMkLst>
        </pc:spChg>
        <pc:spChg chg="mod">
          <ac:chgData name="Patwardhan, Aalok" userId="44699396-65df-4089-97f8-810b2893e5eb" providerId="ADAL" clId="{AAA3651A-0065-4F0A-9324-09DE4715E3B2}" dt="2023-04-26T17:07:24.255" v="60" actId="27803"/>
          <ac:spMkLst>
            <pc:docMk/>
            <pc:sldMk cId="3818491146" sldId="278"/>
            <ac:spMk id="55" creationId="{B28DB1C7-71AA-8D80-F851-E4563EDD4B28}"/>
          </ac:spMkLst>
        </pc:spChg>
        <pc:spChg chg="mod">
          <ac:chgData name="Patwardhan, Aalok" userId="44699396-65df-4089-97f8-810b2893e5eb" providerId="ADAL" clId="{AAA3651A-0065-4F0A-9324-09DE4715E3B2}" dt="2023-04-26T17:07:24.255" v="60" actId="27803"/>
          <ac:spMkLst>
            <pc:docMk/>
            <pc:sldMk cId="3818491146" sldId="278"/>
            <ac:spMk id="56" creationId="{4C0CE2E2-4BB4-1A2B-CB9D-6929A654D323}"/>
          </ac:spMkLst>
        </pc:spChg>
        <pc:spChg chg="mod">
          <ac:chgData name="Patwardhan, Aalok" userId="44699396-65df-4089-97f8-810b2893e5eb" providerId="ADAL" clId="{AAA3651A-0065-4F0A-9324-09DE4715E3B2}" dt="2023-04-26T17:07:24.255" v="60" actId="27803"/>
          <ac:spMkLst>
            <pc:docMk/>
            <pc:sldMk cId="3818491146" sldId="278"/>
            <ac:spMk id="57" creationId="{D3101C50-7AD2-378C-CBF6-41004FC2F474}"/>
          </ac:spMkLst>
        </pc:spChg>
        <pc:spChg chg="mod">
          <ac:chgData name="Patwardhan, Aalok" userId="44699396-65df-4089-97f8-810b2893e5eb" providerId="ADAL" clId="{AAA3651A-0065-4F0A-9324-09DE4715E3B2}" dt="2023-04-26T17:07:24.255" v="60" actId="27803"/>
          <ac:spMkLst>
            <pc:docMk/>
            <pc:sldMk cId="3818491146" sldId="278"/>
            <ac:spMk id="58" creationId="{B4D39CFA-F982-DCAA-DCDD-66B314241BFF}"/>
          </ac:spMkLst>
        </pc:spChg>
        <pc:spChg chg="mod">
          <ac:chgData name="Patwardhan, Aalok" userId="44699396-65df-4089-97f8-810b2893e5eb" providerId="ADAL" clId="{AAA3651A-0065-4F0A-9324-09DE4715E3B2}" dt="2023-04-26T17:07:24.255" v="60" actId="27803"/>
          <ac:spMkLst>
            <pc:docMk/>
            <pc:sldMk cId="3818491146" sldId="278"/>
            <ac:spMk id="59" creationId="{59DDBF6F-6315-09D3-0D99-5B3A7FDF7494}"/>
          </ac:spMkLst>
        </pc:spChg>
        <pc:spChg chg="mod">
          <ac:chgData name="Patwardhan, Aalok" userId="44699396-65df-4089-97f8-810b2893e5eb" providerId="ADAL" clId="{AAA3651A-0065-4F0A-9324-09DE4715E3B2}" dt="2023-04-26T17:07:24.255" v="60" actId="27803"/>
          <ac:spMkLst>
            <pc:docMk/>
            <pc:sldMk cId="3818491146" sldId="278"/>
            <ac:spMk id="60" creationId="{8FEA5471-5327-3946-D3C0-010C0CEA5E07}"/>
          </ac:spMkLst>
        </pc:spChg>
        <pc:spChg chg="mod">
          <ac:chgData name="Patwardhan, Aalok" userId="44699396-65df-4089-97f8-810b2893e5eb" providerId="ADAL" clId="{AAA3651A-0065-4F0A-9324-09DE4715E3B2}" dt="2023-04-26T17:07:24.255" v="60" actId="27803"/>
          <ac:spMkLst>
            <pc:docMk/>
            <pc:sldMk cId="3818491146" sldId="278"/>
            <ac:spMk id="61" creationId="{BC842AC0-64B8-BD3B-921A-0482CF132D64}"/>
          </ac:spMkLst>
        </pc:spChg>
        <pc:spChg chg="mod">
          <ac:chgData name="Patwardhan, Aalok" userId="44699396-65df-4089-97f8-810b2893e5eb" providerId="ADAL" clId="{AAA3651A-0065-4F0A-9324-09DE4715E3B2}" dt="2023-04-26T17:07:24.255" v="60" actId="27803"/>
          <ac:spMkLst>
            <pc:docMk/>
            <pc:sldMk cId="3818491146" sldId="278"/>
            <ac:spMk id="62" creationId="{FDE06A69-A305-1719-C1B9-D3D3B3534A4D}"/>
          </ac:spMkLst>
        </pc:spChg>
        <pc:spChg chg="mod">
          <ac:chgData name="Patwardhan, Aalok" userId="44699396-65df-4089-97f8-810b2893e5eb" providerId="ADAL" clId="{AAA3651A-0065-4F0A-9324-09DE4715E3B2}" dt="2023-04-26T17:07:24.255" v="60" actId="27803"/>
          <ac:spMkLst>
            <pc:docMk/>
            <pc:sldMk cId="3818491146" sldId="278"/>
            <ac:spMk id="63" creationId="{4507CA48-0465-76A1-5822-BF0D79DA3F3F}"/>
          </ac:spMkLst>
        </pc:spChg>
        <pc:spChg chg="mod">
          <ac:chgData name="Patwardhan, Aalok" userId="44699396-65df-4089-97f8-810b2893e5eb" providerId="ADAL" clId="{AAA3651A-0065-4F0A-9324-09DE4715E3B2}" dt="2023-04-26T17:07:24.255" v="60" actId="27803"/>
          <ac:spMkLst>
            <pc:docMk/>
            <pc:sldMk cId="3818491146" sldId="278"/>
            <ac:spMk id="64" creationId="{9648811E-9D9A-726A-CD14-792114F4DC55}"/>
          </ac:spMkLst>
        </pc:spChg>
        <pc:spChg chg="mod">
          <ac:chgData name="Patwardhan, Aalok" userId="44699396-65df-4089-97f8-810b2893e5eb" providerId="ADAL" clId="{AAA3651A-0065-4F0A-9324-09DE4715E3B2}" dt="2023-04-26T17:07:24.255" v="60" actId="27803"/>
          <ac:spMkLst>
            <pc:docMk/>
            <pc:sldMk cId="3818491146" sldId="278"/>
            <ac:spMk id="65" creationId="{347219B2-78D7-BA53-3495-4ED7FB9F4341}"/>
          </ac:spMkLst>
        </pc:spChg>
        <pc:spChg chg="mod">
          <ac:chgData name="Patwardhan, Aalok" userId="44699396-65df-4089-97f8-810b2893e5eb" providerId="ADAL" clId="{AAA3651A-0065-4F0A-9324-09DE4715E3B2}" dt="2023-04-26T17:07:24.255" v="60" actId="27803"/>
          <ac:spMkLst>
            <pc:docMk/>
            <pc:sldMk cId="3818491146" sldId="278"/>
            <ac:spMk id="66" creationId="{B1DD5A72-7385-239D-C835-4FA15BDF39B1}"/>
          </ac:spMkLst>
        </pc:spChg>
        <pc:spChg chg="mod">
          <ac:chgData name="Patwardhan, Aalok" userId="44699396-65df-4089-97f8-810b2893e5eb" providerId="ADAL" clId="{AAA3651A-0065-4F0A-9324-09DE4715E3B2}" dt="2023-04-26T17:07:24.255" v="60" actId="27803"/>
          <ac:spMkLst>
            <pc:docMk/>
            <pc:sldMk cId="3818491146" sldId="278"/>
            <ac:spMk id="67" creationId="{5B39672B-C0BF-9764-C5A9-E8D9F129A104}"/>
          </ac:spMkLst>
        </pc:spChg>
        <pc:spChg chg="mod">
          <ac:chgData name="Patwardhan, Aalok" userId="44699396-65df-4089-97f8-810b2893e5eb" providerId="ADAL" clId="{AAA3651A-0065-4F0A-9324-09DE4715E3B2}" dt="2023-04-26T17:07:24.255" v="60" actId="27803"/>
          <ac:spMkLst>
            <pc:docMk/>
            <pc:sldMk cId="3818491146" sldId="278"/>
            <ac:spMk id="68" creationId="{6FCB82E2-C2E6-C152-F73F-3FC401B6D9BE}"/>
          </ac:spMkLst>
        </pc:spChg>
        <pc:spChg chg="mod">
          <ac:chgData name="Patwardhan, Aalok" userId="44699396-65df-4089-97f8-810b2893e5eb" providerId="ADAL" clId="{AAA3651A-0065-4F0A-9324-09DE4715E3B2}" dt="2023-04-26T17:07:24.255" v="60" actId="27803"/>
          <ac:spMkLst>
            <pc:docMk/>
            <pc:sldMk cId="3818491146" sldId="278"/>
            <ac:spMk id="69" creationId="{FA03E15C-3DFB-5F4D-7906-F54C486F1D45}"/>
          </ac:spMkLst>
        </pc:spChg>
        <pc:spChg chg="mod">
          <ac:chgData name="Patwardhan, Aalok" userId="44699396-65df-4089-97f8-810b2893e5eb" providerId="ADAL" clId="{AAA3651A-0065-4F0A-9324-09DE4715E3B2}" dt="2023-04-26T17:07:24.255" v="60" actId="27803"/>
          <ac:spMkLst>
            <pc:docMk/>
            <pc:sldMk cId="3818491146" sldId="278"/>
            <ac:spMk id="70" creationId="{CC95C93B-1232-3913-9C44-0352D6879429}"/>
          </ac:spMkLst>
        </pc:spChg>
        <pc:spChg chg="mod">
          <ac:chgData name="Patwardhan, Aalok" userId="44699396-65df-4089-97f8-810b2893e5eb" providerId="ADAL" clId="{AAA3651A-0065-4F0A-9324-09DE4715E3B2}" dt="2023-04-26T17:07:24.255" v="60" actId="27803"/>
          <ac:spMkLst>
            <pc:docMk/>
            <pc:sldMk cId="3818491146" sldId="278"/>
            <ac:spMk id="71" creationId="{2F4793F9-EAC3-3B14-A514-7602F3BF0027}"/>
          </ac:spMkLst>
        </pc:spChg>
        <pc:spChg chg="mod">
          <ac:chgData name="Patwardhan, Aalok" userId="44699396-65df-4089-97f8-810b2893e5eb" providerId="ADAL" clId="{AAA3651A-0065-4F0A-9324-09DE4715E3B2}" dt="2023-04-26T17:07:24.255" v="60" actId="27803"/>
          <ac:spMkLst>
            <pc:docMk/>
            <pc:sldMk cId="3818491146" sldId="278"/>
            <ac:spMk id="72" creationId="{2220E74F-D2D9-D277-F1D2-24C1A70F5330}"/>
          </ac:spMkLst>
        </pc:spChg>
        <pc:spChg chg="mod">
          <ac:chgData name="Patwardhan, Aalok" userId="44699396-65df-4089-97f8-810b2893e5eb" providerId="ADAL" clId="{AAA3651A-0065-4F0A-9324-09DE4715E3B2}" dt="2023-04-26T17:07:24.255" v="60" actId="27803"/>
          <ac:spMkLst>
            <pc:docMk/>
            <pc:sldMk cId="3818491146" sldId="278"/>
            <ac:spMk id="73" creationId="{0A4FA2A3-92DD-1187-7CA7-BE848F694B1A}"/>
          </ac:spMkLst>
        </pc:spChg>
        <pc:spChg chg="mod">
          <ac:chgData name="Patwardhan, Aalok" userId="44699396-65df-4089-97f8-810b2893e5eb" providerId="ADAL" clId="{AAA3651A-0065-4F0A-9324-09DE4715E3B2}" dt="2023-04-26T17:07:24.255" v="60" actId="27803"/>
          <ac:spMkLst>
            <pc:docMk/>
            <pc:sldMk cId="3818491146" sldId="278"/>
            <ac:spMk id="74" creationId="{F9245BCB-B5AB-7FC4-4C32-6BEC9B3C55BC}"/>
          </ac:spMkLst>
        </pc:spChg>
        <pc:spChg chg="mod">
          <ac:chgData name="Patwardhan, Aalok" userId="44699396-65df-4089-97f8-810b2893e5eb" providerId="ADAL" clId="{AAA3651A-0065-4F0A-9324-09DE4715E3B2}" dt="2023-04-26T17:07:24.255" v="60" actId="27803"/>
          <ac:spMkLst>
            <pc:docMk/>
            <pc:sldMk cId="3818491146" sldId="278"/>
            <ac:spMk id="75" creationId="{070EB421-4DB3-9ADA-71C8-AD1E008DCA26}"/>
          </ac:spMkLst>
        </pc:spChg>
        <pc:spChg chg="mod">
          <ac:chgData name="Patwardhan, Aalok" userId="44699396-65df-4089-97f8-810b2893e5eb" providerId="ADAL" clId="{AAA3651A-0065-4F0A-9324-09DE4715E3B2}" dt="2023-04-26T17:07:24.255" v="60" actId="27803"/>
          <ac:spMkLst>
            <pc:docMk/>
            <pc:sldMk cId="3818491146" sldId="278"/>
            <ac:spMk id="76" creationId="{CAD46F38-7819-4DED-C64D-02DF4FE36271}"/>
          </ac:spMkLst>
        </pc:spChg>
        <pc:spChg chg="mod">
          <ac:chgData name="Patwardhan, Aalok" userId="44699396-65df-4089-97f8-810b2893e5eb" providerId="ADAL" clId="{AAA3651A-0065-4F0A-9324-09DE4715E3B2}" dt="2023-04-26T17:07:24.255" v="60" actId="27803"/>
          <ac:spMkLst>
            <pc:docMk/>
            <pc:sldMk cId="3818491146" sldId="278"/>
            <ac:spMk id="77" creationId="{BC77B7CE-98EC-5E40-4774-A6C44A17E234}"/>
          </ac:spMkLst>
        </pc:spChg>
        <pc:spChg chg="mod">
          <ac:chgData name="Patwardhan, Aalok" userId="44699396-65df-4089-97f8-810b2893e5eb" providerId="ADAL" clId="{AAA3651A-0065-4F0A-9324-09DE4715E3B2}" dt="2023-04-26T17:07:24.255" v="60" actId="27803"/>
          <ac:spMkLst>
            <pc:docMk/>
            <pc:sldMk cId="3818491146" sldId="278"/>
            <ac:spMk id="78" creationId="{FE847360-ADA9-E028-32F3-C289B3749D32}"/>
          </ac:spMkLst>
        </pc:spChg>
        <pc:spChg chg="mod">
          <ac:chgData name="Patwardhan, Aalok" userId="44699396-65df-4089-97f8-810b2893e5eb" providerId="ADAL" clId="{AAA3651A-0065-4F0A-9324-09DE4715E3B2}" dt="2023-04-26T17:07:24.255" v="60" actId="27803"/>
          <ac:spMkLst>
            <pc:docMk/>
            <pc:sldMk cId="3818491146" sldId="278"/>
            <ac:spMk id="79" creationId="{C4D3E5FB-520A-216C-3FA8-678EEC81C961}"/>
          </ac:spMkLst>
        </pc:spChg>
        <pc:spChg chg="mod">
          <ac:chgData name="Patwardhan, Aalok" userId="44699396-65df-4089-97f8-810b2893e5eb" providerId="ADAL" clId="{AAA3651A-0065-4F0A-9324-09DE4715E3B2}" dt="2023-04-26T17:07:24.255" v="60" actId="27803"/>
          <ac:spMkLst>
            <pc:docMk/>
            <pc:sldMk cId="3818491146" sldId="278"/>
            <ac:spMk id="80" creationId="{7A1FCBB0-3CB3-3B43-E229-7BC3BB8EEA28}"/>
          </ac:spMkLst>
        </pc:spChg>
        <pc:spChg chg="mod">
          <ac:chgData name="Patwardhan, Aalok" userId="44699396-65df-4089-97f8-810b2893e5eb" providerId="ADAL" clId="{AAA3651A-0065-4F0A-9324-09DE4715E3B2}" dt="2023-04-26T17:07:24.255" v="60" actId="27803"/>
          <ac:spMkLst>
            <pc:docMk/>
            <pc:sldMk cId="3818491146" sldId="278"/>
            <ac:spMk id="81" creationId="{30FDD0C5-B618-49D2-68DB-138FF23AEA14}"/>
          </ac:spMkLst>
        </pc:spChg>
        <pc:spChg chg="mod">
          <ac:chgData name="Patwardhan, Aalok" userId="44699396-65df-4089-97f8-810b2893e5eb" providerId="ADAL" clId="{AAA3651A-0065-4F0A-9324-09DE4715E3B2}" dt="2023-04-26T17:07:24.255" v="60" actId="27803"/>
          <ac:spMkLst>
            <pc:docMk/>
            <pc:sldMk cId="3818491146" sldId="278"/>
            <ac:spMk id="82" creationId="{159AF7FE-0B0D-24D9-8818-CFC3FD98849D}"/>
          </ac:spMkLst>
        </pc:spChg>
        <pc:spChg chg="mod">
          <ac:chgData name="Patwardhan, Aalok" userId="44699396-65df-4089-97f8-810b2893e5eb" providerId="ADAL" clId="{AAA3651A-0065-4F0A-9324-09DE4715E3B2}" dt="2023-04-26T17:07:24.255" v="60" actId="27803"/>
          <ac:spMkLst>
            <pc:docMk/>
            <pc:sldMk cId="3818491146" sldId="278"/>
            <ac:spMk id="83" creationId="{3DE7B7C0-FE47-0251-DD03-1935F9C12715}"/>
          </ac:spMkLst>
        </pc:spChg>
        <pc:spChg chg="mod">
          <ac:chgData name="Patwardhan, Aalok" userId="44699396-65df-4089-97f8-810b2893e5eb" providerId="ADAL" clId="{AAA3651A-0065-4F0A-9324-09DE4715E3B2}" dt="2023-04-26T17:07:24.255" v="60" actId="27803"/>
          <ac:spMkLst>
            <pc:docMk/>
            <pc:sldMk cId="3818491146" sldId="278"/>
            <ac:spMk id="84" creationId="{12517763-A01A-B8D9-E224-978FE20E4528}"/>
          </ac:spMkLst>
        </pc:spChg>
        <pc:spChg chg="mod">
          <ac:chgData name="Patwardhan, Aalok" userId="44699396-65df-4089-97f8-810b2893e5eb" providerId="ADAL" clId="{AAA3651A-0065-4F0A-9324-09DE4715E3B2}" dt="2023-04-26T17:07:24.255" v="60" actId="27803"/>
          <ac:spMkLst>
            <pc:docMk/>
            <pc:sldMk cId="3818491146" sldId="278"/>
            <ac:spMk id="85" creationId="{92305136-DE0E-7964-806E-A266995FF4EA}"/>
          </ac:spMkLst>
        </pc:spChg>
        <pc:spChg chg="mod">
          <ac:chgData name="Patwardhan, Aalok" userId="44699396-65df-4089-97f8-810b2893e5eb" providerId="ADAL" clId="{AAA3651A-0065-4F0A-9324-09DE4715E3B2}" dt="2023-04-26T17:07:24.255" v="60" actId="27803"/>
          <ac:spMkLst>
            <pc:docMk/>
            <pc:sldMk cId="3818491146" sldId="278"/>
            <ac:spMk id="86" creationId="{44DD72F2-6749-99D7-6024-4154E3723380}"/>
          </ac:spMkLst>
        </pc:spChg>
        <pc:spChg chg="mod">
          <ac:chgData name="Patwardhan, Aalok" userId="44699396-65df-4089-97f8-810b2893e5eb" providerId="ADAL" clId="{AAA3651A-0065-4F0A-9324-09DE4715E3B2}" dt="2023-04-26T17:07:24.255" v="60" actId="27803"/>
          <ac:spMkLst>
            <pc:docMk/>
            <pc:sldMk cId="3818491146" sldId="278"/>
            <ac:spMk id="87" creationId="{CF00AA51-EE30-A9E4-3907-D2AC0A9D999D}"/>
          </ac:spMkLst>
        </pc:spChg>
        <pc:spChg chg="mod">
          <ac:chgData name="Patwardhan, Aalok" userId="44699396-65df-4089-97f8-810b2893e5eb" providerId="ADAL" clId="{AAA3651A-0065-4F0A-9324-09DE4715E3B2}" dt="2023-04-26T17:07:24.255" v="60" actId="27803"/>
          <ac:spMkLst>
            <pc:docMk/>
            <pc:sldMk cId="3818491146" sldId="278"/>
            <ac:spMk id="88" creationId="{4D6BE3A0-5C24-0F5E-C5BA-8FB08EB3486D}"/>
          </ac:spMkLst>
        </pc:spChg>
        <pc:spChg chg="mod">
          <ac:chgData name="Patwardhan, Aalok" userId="44699396-65df-4089-97f8-810b2893e5eb" providerId="ADAL" clId="{AAA3651A-0065-4F0A-9324-09DE4715E3B2}" dt="2023-04-26T17:07:24.255" v="60" actId="27803"/>
          <ac:spMkLst>
            <pc:docMk/>
            <pc:sldMk cId="3818491146" sldId="278"/>
            <ac:spMk id="89" creationId="{6F8C49A1-175B-719E-D441-5C4DC1099D18}"/>
          </ac:spMkLst>
        </pc:spChg>
        <pc:spChg chg="mod">
          <ac:chgData name="Patwardhan, Aalok" userId="44699396-65df-4089-97f8-810b2893e5eb" providerId="ADAL" clId="{AAA3651A-0065-4F0A-9324-09DE4715E3B2}" dt="2023-04-26T17:07:24.255" v="60" actId="27803"/>
          <ac:spMkLst>
            <pc:docMk/>
            <pc:sldMk cId="3818491146" sldId="278"/>
            <ac:spMk id="90" creationId="{F140DDEB-FE67-8D33-D8DE-CEBB8160164B}"/>
          </ac:spMkLst>
        </pc:spChg>
        <pc:spChg chg="mod">
          <ac:chgData name="Patwardhan, Aalok" userId="44699396-65df-4089-97f8-810b2893e5eb" providerId="ADAL" clId="{AAA3651A-0065-4F0A-9324-09DE4715E3B2}" dt="2023-04-26T17:07:24.255" v="60" actId="27803"/>
          <ac:spMkLst>
            <pc:docMk/>
            <pc:sldMk cId="3818491146" sldId="278"/>
            <ac:spMk id="91" creationId="{589450DE-833D-F9E8-427F-872CA8E796D2}"/>
          </ac:spMkLst>
        </pc:spChg>
        <pc:spChg chg="mod">
          <ac:chgData name="Patwardhan, Aalok" userId="44699396-65df-4089-97f8-810b2893e5eb" providerId="ADAL" clId="{AAA3651A-0065-4F0A-9324-09DE4715E3B2}" dt="2023-04-26T17:07:24.255" v="60" actId="27803"/>
          <ac:spMkLst>
            <pc:docMk/>
            <pc:sldMk cId="3818491146" sldId="278"/>
            <ac:spMk id="92" creationId="{F151E2D7-F9A8-61E2-6775-7D96CC9F63FB}"/>
          </ac:spMkLst>
        </pc:spChg>
        <pc:spChg chg="mod">
          <ac:chgData name="Patwardhan, Aalok" userId="44699396-65df-4089-97f8-810b2893e5eb" providerId="ADAL" clId="{AAA3651A-0065-4F0A-9324-09DE4715E3B2}" dt="2023-04-26T17:07:24.255" v="60" actId="27803"/>
          <ac:spMkLst>
            <pc:docMk/>
            <pc:sldMk cId="3818491146" sldId="278"/>
            <ac:spMk id="93" creationId="{DDF9F83A-AE8B-48E3-497C-295E09B24D68}"/>
          </ac:spMkLst>
        </pc:spChg>
        <pc:spChg chg="mod">
          <ac:chgData name="Patwardhan, Aalok" userId="44699396-65df-4089-97f8-810b2893e5eb" providerId="ADAL" clId="{AAA3651A-0065-4F0A-9324-09DE4715E3B2}" dt="2023-04-26T17:07:24.255" v="60" actId="27803"/>
          <ac:spMkLst>
            <pc:docMk/>
            <pc:sldMk cId="3818491146" sldId="278"/>
            <ac:spMk id="94" creationId="{EF96438F-35EB-C950-B988-16E8C0242725}"/>
          </ac:spMkLst>
        </pc:spChg>
        <pc:spChg chg="mod">
          <ac:chgData name="Patwardhan, Aalok" userId="44699396-65df-4089-97f8-810b2893e5eb" providerId="ADAL" clId="{AAA3651A-0065-4F0A-9324-09DE4715E3B2}" dt="2023-04-26T17:07:24.255" v="60" actId="27803"/>
          <ac:spMkLst>
            <pc:docMk/>
            <pc:sldMk cId="3818491146" sldId="278"/>
            <ac:spMk id="95" creationId="{404D194C-4524-46CE-5682-0D4E58102339}"/>
          </ac:spMkLst>
        </pc:spChg>
        <pc:spChg chg="mod">
          <ac:chgData name="Patwardhan, Aalok" userId="44699396-65df-4089-97f8-810b2893e5eb" providerId="ADAL" clId="{AAA3651A-0065-4F0A-9324-09DE4715E3B2}" dt="2023-04-26T17:07:24.255" v="60" actId="27803"/>
          <ac:spMkLst>
            <pc:docMk/>
            <pc:sldMk cId="3818491146" sldId="278"/>
            <ac:spMk id="96" creationId="{E57B8112-54BC-299D-58F7-A323450C09C5}"/>
          </ac:spMkLst>
        </pc:spChg>
        <pc:spChg chg="mod">
          <ac:chgData name="Patwardhan, Aalok" userId="44699396-65df-4089-97f8-810b2893e5eb" providerId="ADAL" clId="{AAA3651A-0065-4F0A-9324-09DE4715E3B2}" dt="2023-04-26T17:07:24.255" v="60" actId="27803"/>
          <ac:spMkLst>
            <pc:docMk/>
            <pc:sldMk cId="3818491146" sldId="278"/>
            <ac:spMk id="97" creationId="{AE7ECE53-4009-DCC2-6830-A1488F8943A3}"/>
          </ac:spMkLst>
        </pc:spChg>
        <pc:spChg chg="mod">
          <ac:chgData name="Patwardhan, Aalok" userId="44699396-65df-4089-97f8-810b2893e5eb" providerId="ADAL" clId="{AAA3651A-0065-4F0A-9324-09DE4715E3B2}" dt="2023-04-26T17:07:24.255" v="60" actId="27803"/>
          <ac:spMkLst>
            <pc:docMk/>
            <pc:sldMk cId="3818491146" sldId="278"/>
            <ac:spMk id="98" creationId="{67D5E60D-9DFC-FDF3-0CE5-756225E7464E}"/>
          </ac:spMkLst>
        </pc:spChg>
        <pc:spChg chg="mod">
          <ac:chgData name="Patwardhan, Aalok" userId="44699396-65df-4089-97f8-810b2893e5eb" providerId="ADAL" clId="{AAA3651A-0065-4F0A-9324-09DE4715E3B2}" dt="2023-04-26T17:07:24.255" v="60" actId="27803"/>
          <ac:spMkLst>
            <pc:docMk/>
            <pc:sldMk cId="3818491146" sldId="278"/>
            <ac:spMk id="99" creationId="{3A49250B-FF16-9156-64B8-BAE7BCA6A38C}"/>
          </ac:spMkLst>
        </pc:spChg>
        <pc:spChg chg="mod">
          <ac:chgData name="Patwardhan, Aalok" userId="44699396-65df-4089-97f8-810b2893e5eb" providerId="ADAL" clId="{AAA3651A-0065-4F0A-9324-09DE4715E3B2}" dt="2023-04-26T17:07:24.255" v="60" actId="27803"/>
          <ac:spMkLst>
            <pc:docMk/>
            <pc:sldMk cId="3818491146" sldId="278"/>
            <ac:spMk id="100" creationId="{0ADE81CF-18D0-1FBB-8C99-FC14F4361285}"/>
          </ac:spMkLst>
        </pc:spChg>
        <pc:spChg chg="mod">
          <ac:chgData name="Patwardhan, Aalok" userId="44699396-65df-4089-97f8-810b2893e5eb" providerId="ADAL" clId="{AAA3651A-0065-4F0A-9324-09DE4715E3B2}" dt="2023-04-26T17:07:24.255" v="60" actId="27803"/>
          <ac:spMkLst>
            <pc:docMk/>
            <pc:sldMk cId="3818491146" sldId="278"/>
            <ac:spMk id="101" creationId="{442E87A6-ACCC-A19A-1517-09219BE6A415}"/>
          </ac:spMkLst>
        </pc:spChg>
        <pc:spChg chg="mod">
          <ac:chgData name="Patwardhan, Aalok" userId="44699396-65df-4089-97f8-810b2893e5eb" providerId="ADAL" clId="{AAA3651A-0065-4F0A-9324-09DE4715E3B2}" dt="2023-04-26T17:07:24.255" v="60" actId="27803"/>
          <ac:spMkLst>
            <pc:docMk/>
            <pc:sldMk cId="3818491146" sldId="278"/>
            <ac:spMk id="102" creationId="{482D6FE1-0259-BCEE-AF2D-86C4D934EEEE}"/>
          </ac:spMkLst>
        </pc:spChg>
        <pc:spChg chg="mod">
          <ac:chgData name="Patwardhan, Aalok" userId="44699396-65df-4089-97f8-810b2893e5eb" providerId="ADAL" clId="{AAA3651A-0065-4F0A-9324-09DE4715E3B2}" dt="2023-04-26T17:07:24.255" v="60" actId="27803"/>
          <ac:spMkLst>
            <pc:docMk/>
            <pc:sldMk cId="3818491146" sldId="278"/>
            <ac:spMk id="103" creationId="{8E99327E-FA9E-9AC3-8F75-AA3A45D7575E}"/>
          </ac:spMkLst>
        </pc:spChg>
        <pc:spChg chg="mod">
          <ac:chgData name="Patwardhan, Aalok" userId="44699396-65df-4089-97f8-810b2893e5eb" providerId="ADAL" clId="{AAA3651A-0065-4F0A-9324-09DE4715E3B2}" dt="2023-04-26T17:07:24.255" v="60" actId="27803"/>
          <ac:spMkLst>
            <pc:docMk/>
            <pc:sldMk cId="3818491146" sldId="278"/>
            <ac:spMk id="104" creationId="{406385D5-2876-54C1-A07F-ADA1C0A98B00}"/>
          </ac:spMkLst>
        </pc:spChg>
        <pc:spChg chg="mod">
          <ac:chgData name="Patwardhan, Aalok" userId="44699396-65df-4089-97f8-810b2893e5eb" providerId="ADAL" clId="{AAA3651A-0065-4F0A-9324-09DE4715E3B2}" dt="2023-04-26T17:07:24.255" v="60" actId="27803"/>
          <ac:spMkLst>
            <pc:docMk/>
            <pc:sldMk cId="3818491146" sldId="278"/>
            <ac:spMk id="105" creationId="{6F69CEBD-1464-157A-55C7-810C538A24D7}"/>
          </ac:spMkLst>
        </pc:spChg>
        <pc:spChg chg="mod">
          <ac:chgData name="Patwardhan, Aalok" userId="44699396-65df-4089-97f8-810b2893e5eb" providerId="ADAL" clId="{AAA3651A-0065-4F0A-9324-09DE4715E3B2}" dt="2023-04-26T17:07:24.255" v="60" actId="27803"/>
          <ac:spMkLst>
            <pc:docMk/>
            <pc:sldMk cId="3818491146" sldId="278"/>
            <ac:spMk id="106" creationId="{2C60D8FB-4120-38C5-5EB1-1DCE04E75FDE}"/>
          </ac:spMkLst>
        </pc:spChg>
        <pc:spChg chg="mod">
          <ac:chgData name="Patwardhan, Aalok" userId="44699396-65df-4089-97f8-810b2893e5eb" providerId="ADAL" clId="{AAA3651A-0065-4F0A-9324-09DE4715E3B2}" dt="2023-04-26T17:07:24.255" v="60" actId="27803"/>
          <ac:spMkLst>
            <pc:docMk/>
            <pc:sldMk cId="3818491146" sldId="278"/>
            <ac:spMk id="107" creationId="{D4085A73-6F01-7134-E215-2825B3C12D71}"/>
          </ac:spMkLst>
        </pc:spChg>
        <pc:spChg chg="mod">
          <ac:chgData name="Patwardhan, Aalok" userId="44699396-65df-4089-97f8-810b2893e5eb" providerId="ADAL" clId="{AAA3651A-0065-4F0A-9324-09DE4715E3B2}" dt="2023-04-26T17:07:24.255" v="60" actId="27803"/>
          <ac:spMkLst>
            <pc:docMk/>
            <pc:sldMk cId="3818491146" sldId="278"/>
            <ac:spMk id="108" creationId="{209B9776-E772-0548-C39D-DD8B4EF43BCF}"/>
          </ac:spMkLst>
        </pc:spChg>
        <pc:spChg chg="mod">
          <ac:chgData name="Patwardhan, Aalok" userId="44699396-65df-4089-97f8-810b2893e5eb" providerId="ADAL" clId="{AAA3651A-0065-4F0A-9324-09DE4715E3B2}" dt="2023-04-26T17:07:24.255" v="60" actId="27803"/>
          <ac:spMkLst>
            <pc:docMk/>
            <pc:sldMk cId="3818491146" sldId="278"/>
            <ac:spMk id="109" creationId="{B8F980E6-987B-BF3B-1717-696DC7EC981E}"/>
          </ac:spMkLst>
        </pc:spChg>
        <pc:spChg chg="mod">
          <ac:chgData name="Patwardhan, Aalok" userId="44699396-65df-4089-97f8-810b2893e5eb" providerId="ADAL" clId="{AAA3651A-0065-4F0A-9324-09DE4715E3B2}" dt="2023-04-26T17:07:24.255" v="60" actId="27803"/>
          <ac:spMkLst>
            <pc:docMk/>
            <pc:sldMk cId="3818491146" sldId="278"/>
            <ac:spMk id="110" creationId="{C8501D04-322C-EC3C-8E8C-D06FB890BB48}"/>
          </ac:spMkLst>
        </pc:spChg>
        <pc:spChg chg="mod">
          <ac:chgData name="Patwardhan, Aalok" userId="44699396-65df-4089-97f8-810b2893e5eb" providerId="ADAL" clId="{AAA3651A-0065-4F0A-9324-09DE4715E3B2}" dt="2023-04-26T17:07:24.255" v="60" actId="27803"/>
          <ac:spMkLst>
            <pc:docMk/>
            <pc:sldMk cId="3818491146" sldId="278"/>
            <ac:spMk id="111" creationId="{F2148DC6-F116-590B-A3B9-79F902AFFAB4}"/>
          </ac:spMkLst>
        </pc:spChg>
        <pc:spChg chg="mod">
          <ac:chgData name="Patwardhan, Aalok" userId="44699396-65df-4089-97f8-810b2893e5eb" providerId="ADAL" clId="{AAA3651A-0065-4F0A-9324-09DE4715E3B2}" dt="2023-04-26T17:07:24.255" v="60" actId="27803"/>
          <ac:spMkLst>
            <pc:docMk/>
            <pc:sldMk cId="3818491146" sldId="278"/>
            <ac:spMk id="112" creationId="{2F5F3CED-1F5E-79ED-FEA8-1C2C27F4D2F9}"/>
          </ac:spMkLst>
        </pc:spChg>
        <pc:spChg chg="mod">
          <ac:chgData name="Patwardhan, Aalok" userId="44699396-65df-4089-97f8-810b2893e5eb" providerId="ADAL" clId="{AAA3651A-0065-4F0A-9324-09DE4715E3B2}" dt="2023-04-26T17:07:24.255" v="60" actId="27803"/>
          <ac:spMkLst>
            <pc:docMk/>
            <pc:sldMk cId="3818491146" sldId="278"/>
            <ac:spMk id="113" creationId="{5C4C4033-2ADF-5C83-9DFB-D32C470FD8DD}"/>
          </ac:spMkLst>
        </pc:spChg>
        <pc:spChg chg="mod">
          <ac:chgData name="Patwardhan, Aalok" userId="44699396-65df-4089-97f8-810b2893e5eb" providerId="ADAL" clId="{AAA3651A-0065-4F0A-9324-09DE4715E3B2}" dt="2023-04-26T17:07:24.255" v="60" actId="27803"/>
          <ac:spMkLst>
            <pc:docMk/>
            <pc:sldMk cId="3818491146" sldId="278"/>
            <ac:spMk id="114" creationId="{6B9F51F0-8097-DC61-2648-6C753866F048}"/>
          </ac:spMkLst>
        </pc:spChg>
        <pc:spChg chg="mod">
          <ac:chgData name="Patwardhan, Aalok" userId="44699396-65df-4089-97f8-810b2893e5eb" providerId="ADAL" clId="{AAA3651A-0065-4F0A-9324-09DE4715E3B2}" dt="2023-04-26T17:07:24.255" v="60" actId="27803"/>
          <ac:spMkLst>
            <pc:docMk/>
            <pc:sldMk cId="3818491146" sldId="278"/>
            <ac:spMk id="115" creationId="{9DF655C2-13D3-16AA-ADE1-68FEE47F88B9}"/>
          </ac:spMkLst>
        </pc:spChg>
        <pc:spChg chg="mod">
          <ac:chgData name="Patwardhan, Aalok" userId="44699396-65df-4089-97f8-810b2893e5eb" providerId="ADAL" clId="{AAA3651A-0065-4F0A-9324-09DE4715E3B2}" dt="2023-04-26T17:07:24.255" v="60" actId="27803"/>
          <ac:spMkLst>
            <pc:docMk/>
            <pc:sldMk cId="3818491146" sldId="278"/>
            <ac:spMk id="116" creationId="{6DF23136-F6A5-6AA6-36CF-016F3EAA23F7}"/>
          </ac:spMkLst>
        </pc:spChg>
        <pc:spChg chg="mod">
          <ac:chgData name="Patwardhan, Aalok" userId="44699396-65df-4089-97f8-810b2893e5eb" providerId="ADAL" clId="{AAA3651A-0065-4F0A-9324-09DE4715E3B2}" dt="2023-04-26T17:07:24.255" v="60" actId="27803"/>
          <ac:spMkLst>
            <pc:docMk/>
            <pc:sldMk cId="3818491146" sldId="278"/>
            <ac:spMk id="117" creationId="{AF369D1A-850D-05DA-00DA-F70100198CC8}"/>
          </ac:spMkLst>
        </pc:spChg>
        <pc:spChg chg="mod">
          <ac:chgData name="Patwardhan, Aalok" userId="44699396-65df-4089-97f8-810b2893e5eb" providerId="ADAL" clId="{AAA3651A-0065-4F0A-9324-09DE4715E3B2}" dt="2023-04-26T17:07:24.255" v="60" actId="27803"/>
          <ac:spMkLst>
            <pc:docMk/>
            <pc:sldMk cId="3818491146" sldId="278"/>
            <ac:spMk id="118" creationId="{1A7FE22B-AF9E-5555-ACEA-0879F8A649EB}"/>
          </ac:spMkLst>
        </pc:spChg>
        <pc:spChg chg="mod">
          <ac:chgData name="Patwardhan, Aalok" userId="44699396-65df-4089-97f8-810b2893e5eb" providerId="ADAL" clId="{AAA3651A-0065-4F0A-9324-09DE4715E3B2}" dt="2023-04-26T17:07:24.255" v="60" actId="27803"/>
          <ac:spMkLst>
            <pc:docMk/>
            <pc:sldMk cId="3818491146" sldId="278"/>
            <ac:spMk id="119" creationId="{30877C17-51BF-F6B7-F443-DB12CE021B1D}"/>
          </ac:spMkLst>
        </pc:spChg>
        <pc:spChg chg="mod">
          <ac:chgData name="Patwardhan, Aalok" userId="44699396-65df-4089-97f8-810b2893e5eb" providerId="ADAL" clId="{AAA3651A-0065-4F0A-9324-09DE4715E3B2}" dt="2023-04-26T17:07:24.255" v="60" actId="27803"/>
          <ac:spMkLst>
            <pc:docMk/>
            <pc:sldMk cId="3818491146" sldId="278"/>
            <ac:spMk id="120" creationId="{DD956C72-F853-6EA9-7B7B-1D6099167116}"/>
          </ac:spMkLst>
        </pc:spChg>
        <pc:spChg chg="mod">
          <ac:chgData name="Patwardhan, Aalok" userId="44699396-65df-4089-97f8-810b2893e5eb" providerId="ADAL" clId="{AAA3651A-0065-4F0A-9324-09DE4715E3B2}" dt="2023-04-26T17:07:24.255" v="60" actId="27803"/>
          <ac:spMkLst>
            <pc:docMk/>
            <pc:sldMk cId="3818491146" sldId="278"/>
            <ac:spMk id="121" creationId="{C942F986-F950-5278-9D4E-55A7329A4EA3}"/>
          </ac:spMkLst>
        </pc:spChg>
        <pc:spChg chg="mod">
          <ac:chgData name="Patwardhan, Aalok" userId="44699396-65df-4089-97f8-810b2893e5eb" providerId="ADAL" clId="{AAA3651A-0065-4F0A-9324-09DE4715E3B2}" dt="2023-04-26T17:07:24.255" v="60" actId="27803"/>
          <ac:spMkLst>
            <pc:docMk/>
            <pc:sldMk cId="3818491146" sldId="278"/>
            <ac:spMk id="122" creationId="{6B8D2250-5276-7F2C-F984-EF8A47CD472D}"/>
          </ac:spMkLst>
        </pc:spChg>
        <pc:spChg chg="mod">
          <ac:chgData name="Patwardhan, Aalok" userId="44699396-65df-4089-97f8-810b2893e5eb" providerId="ADAL" clId="{AAA3651A-0065-4F0A-9324-09DE4715E3B2}" dt="2023-04-26T17:07:24.255" v="60" actId="27803"/>
          <ac:spMkLst>
            <pc:docMk/>
            <pc:sldMk cId="3818491146" sldId="278"/>
            <ac:spMk id="123" creationId="{B69C6A65-E94B-8F93-EB3F-609C2623FD19}"/>
          </ac:spMkLst>
        </pc:spChg>
        <pc:spChg chg="mod">
          <ac:chgData name="Patwardhan, Aalok" userId="44699396-65df-4089-97f8-810b2893e5eb" providerId="ADAL" clId="{AAA3651A-0065-4F0A-9324-09DE4715E3B2}" dt="2023-04-26T17:07:24.255" v="60" actId="27803"/>
          <ac:spMkLst>
            <pc:docMk/>
            <pc:sldMk cId="3818491146" sldId="278"/>
            <ac:spMk id="124" creationId="{F759B552-6858-11DD-68B4-535B820442B6}"/>
          </ac:spMkLst>
        </pc:spChg>
        <pc:spChg chg="mod">
          <ac:chgData name="Patwardhan, Aalok" userId="44699396-65df-4089-97f8-810b2893e5eb" providerId="ADAL" clId="{AAA3651A-0065-4F0A-9324-09DE4715E3B2}" dt="2023-04-26T17:07:24.255" v="60" actId="27803"/>
          <ac:spMkLst>
            <pc:docMk/>
            <pc:sldMk cId="3818491146" sldId="278"/>
            <ac:spMk id="125" creationId="{A83E4197-60EF-335E-9289-0504782A423B}"/>
          </ac:spMkLst>
        </pc:spChg>
        <pc:spChg chg="mod">
          <ac:chgData name="Patwardhan, Aalok" userId="44699396-65df-4089-97f8-810b2893e5eb" providerId="ADAL" clId="{AAA3651A-0065-4F0A-9324-09DE4715E3B2}" dt="2023-04-26T17:07:24.255" v="60" actId="27803"/>
          <ac:spMkLst>
            <pc:docMk/>
            <pc:sldMk cId="3818491146" sldId="278"/>
            <ac:spMk id="126" creationId="{E92ADF60-BA39-E556-96E9-8A687AA5EBDF}"/>
          </ac:spMkLst>
        </pc:spChg>
        <pc:spChg chg="mod">
          <ac:chgData name="Patwardhan, Aalok" userId="44699396-65df-4089-97f8-810b2893e5eb" providerId="ADAL" clId="{AAA3651A-0065-4F0A-9324-09DE4715E3B2}" dt="2023-04-26T17:07:24.255" v="60" actId="27803"/>
          <ac:spMkLst>
            <pc:docMk/>
            <pc:sldMk cId="3818491146" sldId="278"/>
            <ac:spMk id="127" creationId="{32101AD8-237C-EF26-CB1D-BB0BB7437D56}"/>
          </ac:spMkLst>
        </pc:spChg>
        <pc:spChg chg="mod">
          <ac:chgData name="Patwardhan, Aalok" userId="44699396-65df-4089-97f8-810b2893e5eb" providerId="ADAL" clId="{AAA3651A-0065-4F0A-9324-09DE4715E3B2}" dt="2023-04-26T17:07:24.255" v="60" actId="27803"/>
          <ac:spMkLst>
            <pc:docMk/>
            <pc:sldMk cId="3818491146" sldId="278"/>
            <ac:spMk id="128" creationId="{37DDDA70-0890-C20D-A1AC-7F6BC64B40F6}"/>
          </ac:spMkLst>
        </pc:spChg>
        <pc:spChg chg="mod">
          <ac:chgData name="Patwardhan, Aalok" userId="44699396-65df-4089-97f8-810b2893e5eb" providerId="ADAL" clId="{AAA3651A-0065-4F0A-9324-09DE4715E3B2}" dt="2023-04-26T17:07:24.255" v="60" actId="27803"/>
          <ac:spMkLst>
            <pc:docMk/>
            <pc:sldMk cId="3818491146" sldId="278"/>
            <ac:spMk id="129" creationId="{C810E136-DC88-1FEB-8FF2-4E68D244CC1C}"/>
          </ac:spMkLst>
        </pc:spChg>
        <pc:spChg chg="mod">
          <ac:chgData name="Patwardhan, Aalok" userId="44699396-65df-4089-97f8-810b2893e5eb" providerId="ADAL" clId="{AAA3651A-0065-4F0A-9324-09DE4715E3B2}" dt="2023-04-26T17:07:24.255" v="60" actId="27803"/>
          <ac:spMkLst>
            <pc:docMk/>
            <pc:sldMk cId="3818491146" sldId="278"/>
            <ac:spMk id="130" creationId="{564FE288-587A-992E-5194-A57ADA760615}"/>
          </ac:spMkLst>
        </pc:spChg>
        <pc:spChg chg="mod">
          <ac:chgData name="Patwardhan, Aalok" userId="44699396-65df-4089-97f8-810b2893e5eb" providerId="ADAL" clId="{AAA3651A-0065-4F0A-9324-09DE4715E3B2}" dt="2023-04-26T17:07:24.255" v="60" actId="27803"/>
          <ac:spMkLst>
            <pc:docMk/>
            <pc:sldMk cId="3818491146" sldId="278"/>
            <ac:spMk id="131" creationId="{C384EF0B-E3DB-E5B6-FA8B-C443B46BD9D6}"/>
          </ac:spMkLst>
        </pc:spChg>
        <pc:spChg chg="mod">
          <ac:chgData name="Patwardhan, Aalok" userId="44699396-65df-4089-97f8-810b2893e5eb" providerId="ADAL" clId="{AAA3651A-0065-4F0A-9324-09DE4715E3B2}" dt="2023-04-26T17:07:24.255" v="60" actId="27803"/>
          <ac:spMkLst>
            <pc:docMk/>
            <pc:sldMk cId="3818491146" sldId="278"/>
            <ac:spMk id="132" creationId="{A503F20D-195B-7053-E495-E4181B5A35A3}"/>
          </ac:spMkLst>
        </pc:spChg>
        <pc:spChg chg="mod">
          <ac:chgData name="Patwardhan, Aalok" userId="44699396-65df-4089-97f8-810b2893e5eb" providerId="ADAL" clId="{AAA3651A-0065-4F0A-9324-09DE4715E3B2}" dt="2023-04-26T17:07:24.255" v="60" actId="27803"/>
          <ac:spMkLst>
            <pc:docMk/>
            <pc:sldMk cId="3818491146" sldId="278"/>
            <ac:spMk id="133" creationId="{8508DBAB-199A-1AB4-6A25-28FFC5A0C0F4}"/>
          </ac:spMkLst>
        </pc:spChg>
        <pc:spChg chg="mod">
          <ac:chgData name="Patwardhan, Aalok" userId="44699396-65df-4089-97f8-810b2893e5eb" providerId="ADAL" clId="{AAA3651A-0065-4F0A-9324-09DE4715E3B2}" dt="2023-04-26T17:07:24.255" v="60" actId="27803"/>
          <ac:spMkLst>
            <pc:docMk/>
            <pc:sldMk cId="3818491146" sldId="278"/>
            <ac:spMk id="134" creationId="{B607EEFC-4C60-D89D-11E6-7A8F104F036F}"/>
          </ac:spMkLst>
        </pc:spChg>
        <pc:spChg chg="mod">
          <ac:chgData name="Patwardhan, Aalok" userId="44699396-65df-4089-97f8-810b2893e5eb" providerId="ADAL" clId="{AAA3651A-0065-4F0A-9324-09DE4715E3B2}" dt="2023-04-26T17:07:24.255" v="60" actId="27803"/>
          <ac:spMkLst>
            <pc:docMk/>
            <pc:sldMk cId="3818491146" sldId="278"/>
            <ac:spMk id="135" creationId="{6909D464-E63F-FAC3-B649-D345C2BA1776}"/>
          </ac:spMkLst>
        </pc:spChg>
        <pc:spChg chg="mod">
          <ac:chgData name="Patwardhan, Aalok" userId="44699396-65df-4089-97f8-810b2893e5eb" providerId="ADAL" clId="{AAA3651A-0065-4F0A-9324-09DE4715E3B2}" dt="2023-04-26T17:07:24.255" v="60" actId="27803"/>
          <ac:spMkLst>
            <pc:docMk/>
            <pc:sldMk cId="3818491146" sldId="278"/>
            <ac:spMk id="136" creationId="{86D43801-5A91-78C0-4C01-AC6B7179F6C0}"/>
          </ac:spMkLst>
        </pc:spChg>
        <pc:spChg chg="mod">
          <ac:chgData name="Patwardhan, Aalok" userId="44699396-65df-4089-97f8-810b2893e5eb" providerId="ADAL" clId="{AAA3651A-0065-4F0A-9324-09DE4715E3B2}" dt="2023-04-26T17:07:24.255" v="60" actId="27803"/>
          <ac:spMkLst>
            <pc:docMk/>
            <pc:sldMk cId="3818491146" sldId="278"/>
            <ac:spMk id="137" creationId="{8D8794D2-5EC5-4DE8-74B9-588FDDAAFBF7}"/>
          </ac:spMkLst>
        </pc:spChg>
        <pc:spChg chg="mod">
          <ac:chgData name="Patwardhan, Aalok" userId="44699396-65df-4089-97f8-810b2893e5eb" providerId="ADAL" clId="{AAA3651A-0065-4F0A-9324-09DE4715E3B2}" dt="2023-04-26T17:07:24.255" v="60" actId="27803"/>
          <ac:spMkLst>
            <pc:docMk/>
            <pc:sldMk cId="3818491146" sldId="278"/>
            <ac:spMk id="138" creationId="{B3A9B0E3-B27D-0C5B-76E5-29AF6C02C388}"/>
          </ac:spMkLst>
        </pc:spChg>
        <pc:spChg chg="mod">
          <ac:chgData name="Patwardhan, Aalok" userId="44699396-65df-4089-97f8-810b2893e5eb" providerId="ADAL" clId="{AAA3651A-0065-4F0A-9324-09DE4715E3B2}" dt="2023-04-26T17:07:24.255" v="60" actId="27803"/>
          <ac:spMkLst>
            <pc:docMk/>
            <pc:sldMk cId="3818491146" sldId="278"/>
            <ac:spMk id="139" creationId="{A3F49E40-6A02-694C-3F16-2FC331A5FF41}"/>
          </ac:spMkLst>
        </pc:spChg>
        <pc:spChg chg="mod">
          <ac:chgData name="Patwardhan, Aalok" userId="44699396-65df-4089-97f8-810b2893e5eb" providerId="ADAL" clId="{AAA3651A-0065-4F0A-9324-09DE4715E3B2}" dt="2023-04-26T17:07:24.255" v="60" actId="27803"/>
          <ac:spMkLst>
            <pc:docMk/>
            <pc:sldMk cId="3818491146" sldId="278"/>
            <ac:spMk id="140" creationId="{B0215F3B-682E-D1E8-1459-663F18C6A85C}"/>
          </ac:spMkLst>
        </pc:spChg>
        <pc:spChg chg="mod">
          <ac:chgData name="Patwardhan, Aalok" userId="44699396-65df-4089-97f8-810b2893e5eb" providerId="ADAL" clId="{AAA3651A-0065-4F0A-9324-09DE4715E3B2}" dt="2023-04-26T17:07:24.255" v="60" actId="27803"/>
          <ac:spMkLst>
            <pc:docMk/>
            <pc:sldMk cId="3818491146" sldId="278"/>
            <ac:spMk id="141" creationId="{88748EC4-4EF0-48BB-1267-F82C1D93659D}"/>
          </ac:spMkLst>
        </pc:spChg>
        <pc:spChg chg="mod">
          <ac:chgData name="Patwardhan, Aalok" userId="44699396-65df-4089-97f8-810b2893e5eb" providerId="ADAL" clId="{AAA3651A-0065-4F0A-9324-09DE4715E3B2}" dt="2023-04-26T17:07:24.255" v="60" actId="27803"/>
          <ac:spMkLst>
            <pc:docMk/>
            <pc:sldMk cId="3818491146" sldId="278"/>
            <ac:spMk id="142" creationId="{8F632991-0C41-162A-C950-B6386178F14B}"/>
          </ac:spMkLst>
        </pc:spChg>
        <pc:spChg chg="mod">
          <ac:chgData name="Patwardhan, Aalok" userId="44699396-65df-4089-97f8-810b2893e5eb" providerId="ADAL" clId="{AAA3651A-0065-4F0A-9324-09DE4715E3B2}" dt="2023-04-26T17:07:24.255" v="60" actId="27803"/>
          <ac:spMkLst>
            <pc:docMk/>
            <pc:sldMk cId="3818491146" sldId="278"/>
            <ac:spMk id="143" creationId="{50507A37-80E1-8634-7FF7-D0130081DD2E}"/>
          </ac:spMkLst>
        </pc:spChg>
        <pc:spChg chg="mod">
          <ac:chgData name="Patwardhan, Aalok" userId="44699396-65df-4089-97f8-810b2893e5eb" providerId="ADAL" clId="{AAA3651A-0065-4F0A-9324-09DE4715E3B2}" dt="2023-04-26T17:07:24.255" v="60" actId="27803"/>
          <ac:spMkLst>
            <pc:docMk/>
            <pc:sldMk cId="3818491146" sldId="278"/>
            <ac:spMk id="144" creationId="{FF34AB7B-B8CA-D0CF-99E2-2845AE294ADF}"/>
          </ac:spMkLst>
        </pc:spChg>
        <pc:spChg chg="mod">
          <ac:chgData name="Patwardhan, Aalok" userId="44699396-65df-4089-97f8-810b2893e5eb" providerId="ADAL" clId="{AAA3651A-0065-4F0A-9324-09DE4715E3B2}" dt="2023-04-26T17:07:24.255" v="60" actId="27803"/>
          <ac:spMkLst>
            <pc:docMk/>
            <pc:sldMk cId="3818491146" sldId="278"/>
            <ac:spMk id="145" creationId="{3951FCAE-9611-118A-92B6-B8AFB63A1A5B}"/>
          </ac:spMkLst>
        </pc:spChg>
        <pc:spChg chg="mod">
          <ac:chgData name="Patwardhan, Aalok" userId="44699396-65df-4089-97f8-810b2893e5eb" providerId="ADAL" clId="{AAA3651A-0065-4F0A-9324-09DE4715E3B2}" dt="2023-04-26T17:07:24.255" v="60" actId="27803"/>
          <ac:spMkLst>
            <pc:docMk/>
            <pc:sldMk cId="3818491146" sldId="278"/>
            <ac:spMk id="146" creationId="{0E845960-71A7-BC0A-63E9-A25DF381EA76}"/>
          </ac:spMkLst>
        </pc:spChg>
        <pc:spChg chg="mod">
          <ac:chgData name="Patwardhan, Aalok" userId="44699396-65df-4089-97f8-810b2893e5eb" providerId="ADAL" clId="{AAA3651A-0065-4F0A-9324-09DE4715E3B2}" dt="2023-04-26T17:07:24.255" v="60" actId="27803"/>
          <ac:spMkLst>
            <pc:docMk/>
            <pc:sldMk cId="3818491146" sldId="278"/>
            <ac:spMk id="147" creationId="{C734A30B-41D9-E47B-378F-271550526E5C}"/>
          </ac:spMkLst>
        </pc:spChg>
        <pc:spChg chg="mod">
          <ac:chgData name="Patwardhan, Aalok" userId="44699396-65df-4089-97f8-810b2893e5eb" providerId="ADAL" clId="{AAA3651A-0065-4F0A-9324-09DE4715E3B2}" dt="2023-04-26T17:07:24.255" v="60" actId="27803"/>
          <ac:spMkLst>
            <pc:docMk/>
            <pc:sldMk cId="3818491146" sldId="278"/>
            <ac:spMk id="148" creationId="{2D27B593-FF7B-84A0-D8C8-D670AD8171B1}"/>
          </ac:spMkLst>
        </pc:spChg>
        <pc:spChg chg="mod">
          <ac:chgData name="Patwardhan, Aalok" userId="44699396-65df-4089-97f8-810b2893e5eb" providerId="ADAL" clId="{AAA3651A-0065-4F0A-9324-09DE4715E3B2}" dt="2023-04-26T17:07:24.255" v="60" actId="27803"/>
          <ac:spMkLst>
            <pc:docMk/>
            <pc:sldMk cId="3818491146" sldId="278"/>
            <ac:spMk id="149" creationId="{CCBA2ECF-FA00-5923-3049-37794E05AEB7}"/>
          </ac:spMkLst>
        </pc:spChg>
        <pc:spChg chg="mod">
          <ac:chgData name="Patwardhan, Aalok" userId="44699396-65df-4089-97f8-810b2893e5eb" providerId="ADAL" clId="{AAA3651A-0065-4F0A-9324-09DE4715E3B2}" dt="2023-04-26T17:07:24.255" v="60" actId="27803"/>
          <ac:spMkLst>
            <pc:docMk/>
            <pc:sldMk cId="3818491146" sldId="278"/>
            <ac:spMk id="150" creationId="{404F7914-5A95-AD70-B8D9-51B192EB7090}"/>
          </ac:spMkLst>
        </pc:spChg>
        <pc:spChg chg="mod">
          <ac:chgData name="Patwardhan, Aalok" userId="44699396-65df-4089-97f8-810b2893e5eb" providerId="ADAL" clId="{AAA3651A-0065-4F0A-9324-09DE4715E3B2}" dt="2023-04-26T17:07:24.255" v="60" actId="27803"/>
          <ac:spMkLst>
            <pc:docMk/>
            <pc:sldMk cId="3818491146" sldId="278"/>
            <ac:spMk id="151" creationId="{39A5FE1B-A4C1-687E-A4CB-EF302306C330}"/>
          </ac:spMkLst>
        </pc:spChg>
        <pc:spChg chg="mod">
          <ac:chgData name="Patwardhan, Aalok" userId="44699396-65df-4089-97f8-810b2893e5eb" providerId="ADAL" clId="{AAA3651A-0065-4F0A-9324-09DE4715E3B2}" dt="2023-04-26T17:07:24.255" v="60" actId="27803"/>
          <ac:spMkLst>
            <pc:docMk/>
            <pc:sldMk cId="3818491146" sldId="278"/>
            <ac:spMk id="152" creationId="{90EF5840-EF92-2C22-290A-6B47043BF0CB}"/>
          </ac:spMkLst>
        </pc:spChg>
        <pc:spChg chg="mod">
          <ac:chgData name="Patwardhan, Aalok" userId="44699396-65df-4089-97f8-810b2893e5eb" providerId="ADAL" clId="{AAA3651A-0065-4F0A-9324-09DE4715E3B2}" dt="2023-04-26T17:07:24.255" v="60" actId="27803"/>
          <ac:spMkLst>
            <pc:docMk/>
            <pc:sldMk cId="3818491146" sldId="278"/>
            <ac:spMk id="153" creationId="{BC28EF15-206A-9C40-CCFF-E4C6CD2E23CA}"/>
          </ac:spMkLst>
        </pc:spChg>
        <pc:spChg chg="mod">
          <ac:chgData name="Patwardhan, Aalok" userId="44699396-65df-4089-97f8-810b2893e5eb" providerId="ADAL" clId="{AAA3651A-0065-4F0A-9324-09DE4715E3B2}" dt="2023-04-26T17:07:24.255" v="60" actId="27803"/>
          <ac:spMkLst>
            <pc:docMk/>
            <pc:sldMk cId="3818491146" sldId="278"/>
            <ac:spMk id="154" creationId="{F4E41FE0-60F5-AF5C-479A-68434271FECA}"/>
          </ac:spMkLst>
        </pc:spChg>
        <pc:spChg chg="mod">
          <ac:chgData name="Patwardhan, Aalok" userId="44699396-65df-4089-97f8-810b2893e5eb" providerId="ADAL" clId="{AAA3651A-0065-4F0A-9324-09DE4715E3B2}" dt="2023-04-26T17:07:24.255" v="60" actId="27803"/>
          <ac:spMkLst>
            <pc:docMk/>
            <pc:sldMk cId="3818491146" sldId="278"/>
            <ac:spMk id="155" creationId="{87BD8C6B-CC87-AAFD-3D22-475956CBA0A9}"/>
          </ac:spMkLst>
        </pc:spChg>
        <pc:spChg chg="mod">
          <ac:chgData name="Patwardhan, Aalok" userId="44699396-65df-4089-97f8-810b2893e5eb" providerId="ADAL" clId="{AAA3651A-0065-4F0A-9324-09DE4715E3B2}" dt="2023-04-26T17:07:24.255" v="60" actId="27803"/>
          <ac:spMkLst>
            <pc:docMk/>
            <pc:sldMk cId="3818491146" sldId="278"/>
            <ac:spMk id="156" creationId="{4BA01E9C-8843-8B98-B08D-6D08509A3DF4}"/>
          </ac:spMkLst>
        </pc:spChg>
        <pc:spChg chg="mod">
          <ac:chgData name="Patwardhan, Aalok" userId="44699396-65df-4089-97f8-810b2893e5eb" providerId="ADAL" clId="{AAA3651A-0065-4F0A-9324-09DE4715E3B2}" dt="2023-04-26T17:07:24.255" v="60" actId="27803"/>
          <ac:spMkLst>
            <pc:docMk/>
            <pc:sldMk cId="3818491146" sldId="278"/>
            <ac:spMk id="157" creationId="{59ABFE26-6A77-0A69-F9C7-FE5428000BE4}"/>
          </ac:spMkLst>
        </pc:spChg>
        <pc:spChg chg="mod">
          <ac:chgData name="Patwardhan, Aalok" userId="44699396-65df-4089-97f8-810b2893e5eb" providerId="ADAL" clId="{AAA3651A-0065-4F0A-9324-09DE4715E3B2}" dt="2023-04-26T17:07:24.255" v="60" actId="27803"/>
          <ac:spMkLst>
            <pc:docMk/>
            <pc:sldMk cId="3818491146" sldId="278"/>
            <ac:spMk id="158" creationId="{E633FFAF-1396-83D0-CCB2-8704A4AC8E8D}"/>
          </ac:spMkLst>
        </pc:spChg>
        <pc:spChg chg="mod">
          <ac:chgData name="Patwardhan, Aalok" userId="44699396-65df-4089-97f8-810b2893e5eb" providerId="ADAL" clId="{AAA3651A-0065-4F0A-9324-09DE4715E3B2}" dt="2023-04-26T17:07:24.255" v="60" actId="27803"/>
          <ac:spMkLst>
            <pc:docMk/>
            <pc:sldMk cId="3818491146" sldId="278"/>
            <ac:spMk id="159" creationId="{8AC3EEE7-5319-FD3E-4B3C-71B0C6A3AF1E}"/>
          </ac:spMkLst>
        </pc:spChg>
        <pc:spChg chg="mod">
          <ac:chgData name="Patwardhan, Aalok" userId="44699396-65df-4089-97f8-810b2893e5eb" providerId="ADAL" clId="{AAA3651A-0065-4F0A-9324-09DE4715E3B2}" dt="2023-04-26T17:07:24.255" v="60" actId="27803"/>
          <ac:spMkLst>
            <pc:docMk/>
            <pc:sldMk cId="3818491146" sldId="278"/>
            <ac:spMk id="160" creationId="{37277632-B64E-1FB8-D00E-6CE94008ABD0}"/>
          </ac:spMkLst>
        </pc:spChg>
        <pc:spChg chg="mod">
          <ac:chgData name="Patwardhan, Aalok" userId="44699396-65df-4089-97f8-810b2893e5eb" providerId="ADAL" clId="{AAA3651A-0065-4F0A-9324-09DE4715E3B2}" dt="2023-04-26T17:07:24.255" v="60" actId="27803"/>
          <ac:spMkLst>
            <pc:docMk/>
            <pc:sldMk cId="3818491146" sldId="278"/>
            <ac:spMk id="161" creationId="{4C1D13FE-9C15-6A13-30A5-FCB87EAFA39B}"/>
          </ac:spMkLst>
        </pc:spChg>
        <pc:spChg chg="mod">
          <ac:chgData name="Patwardhan, Aalok" userId="44699396-65df-4089-97f8-810b2893e5eb" providerId="ADAL" clId="{AAA3651A-0065-4F0A-9324-09DE4715E3B2}" dt="2023-04-26T17:07:24.255" v="60" actId="27803"/>
          <ac:spMkLst>
            <pc:docMk/>
            <pc:sldMk cId="3818491146" sldId="278"/>
            <ac:spMk id="162" creationId="{61944DC4-8D66-7477-90DE-2FFA33A0047C}"/>
          </ac:spMkLst>
        </pc:spChg>
        <pc:spChg chg="mod">
          <ac:chgData name="Patwardhan, Aalok" userId="44699396-65df-4089-97f8-810b2893e5eb" providerId="ADAL" clId="{AAA3651A-0065-4F0A-9324-09DE4715E3B2}" dt="2023-04-26T17:07:24.255" v="60" actId="27803"/>
          <ac:spMkLst>
            <pc:docMk/>
            <pc:sldMk cId="3818491146" sldId="278"/>
            <ac:spMk id="163" creationId="{1B2B6DB3-15B5-577A-0925-2AA77588B402}"/>
          </ac:spMkLst>
        </pc:spChg>
        <pc:spChg chg="mod">
          <ac:chgData name="Patwardhan, Aalok" userId="44699396-65df-4089-97f8-810b2893e5eb" providerId="ADAL" clId="{AAA3651A-0065-4F0A-9324-09DE4715E3B2}" dt="2023-04-26T17:07:24.255" v="60" actId="27803"/>
          <ac:spMkLst>
            <pc:docMk/>
            <pc:sldMk cId="3818491146" sldId="278"/>
            <ac:spMk id="164" creationId="{55AE78A1-8374-6C3E-F82A-CB0BFCBA90A7}"/>
          </ac:spMkLst>
        </pc:spChg>
        <pc:spChg chg="mod">
          <ac:chgData name="Patwardhan, Aalok" userId="44699396-65df-4089-97f8-810b2893e5eb" providerId="ADAL" clId="{AAA3651A-0065-4F0A-9324-09DE4715E3B2}" dt="2023-04-26T17:07:24.255" v="60" actId="27803"/>
          <ac:spMkLst>
            <pc:docMk/>
            <pc:sldMk cId="3818491146" sldId="278"/>
            <ac:spMk id="165" creationId="{15227F78-70ED-5400-F05F-E98374D90A98}"/>
          </ac:spMkLst>
        </pc:spChg>
        <pc:spChg chg="mod">
          <ac:chgData name="Patwardhan, Aalok" userId="44699396-65df-4089-97f8-810b2893e5eb" providerId="ADAL" clId="{AAA3651A-0065-4F0A-9324-09DE4715E3B2}" dt="2023-04-26T17:07:24.255" v="60" actId="27803"/>
          <ac:spMkLst>
            <pc:docMk/>
            <pc:sldMk cId="3818491146" sldId="278"/>
            <ac:spMk id="166" creationId="{0F4B02C8-8A84-B2A3-A015-76240604E8C5}"/>
          </ac:spMkLst>
        </pc:spChg>
        <pc:spChg chg="mod">
          <ac:chgData name="Patwardhan, Aalok" userId="44699396-65df-4089-97f8-810b2893e5eb" providerId="ADAL" clId="{AAA3651A-0065-4F0A-9324-09DE4715E3B2}" dt="2023-04-26T17:07:24.255" v="60" actId="27803"/>
          <ac:spMkLst>
            <pc:docMk/>
            <pc:sldMk cId="3818491146" sldId="278"/>
            <ac:spMk id="167" creationId="{E02787AD-4BEA-B543-9212-5F7D5DA6EF3B}"/>
          </ac:spMkLst>
        </pc:spChg>
        <pc:spChg chg="mod">
          <ac:chgData name="Patwardhan, Aalok" userId="44699396-65df-4089-97f8-810b2893e5eb" providerId="ADAL" clId="{AAA3651A-0065-4F0A-9324-09DE4715E3B2}" dt="2023-04-26T17:07:24.255" v="60" actId="27803"/>
          <ac:spMkLst>
            <pc:docMk/>
            <pc:sldMk cId="3818491146" sldId="278"/>
            <ac:spMk id="168" creationId="{F2AD683E-8A2A-DB66-317F-AEDA29B3C7D9}"/>
          </ac:spMkLst>
        </pc:spChg>
        <pc:spChg chg="mod">
          <ac:chgData name="Patwardhan, Aalok" userId="44699396-65df-4089-97f8-810b2893e5eb" providerId="ADAL" clId="{AAA3651A-0065-4F0A-9324-09DE4715E3B2}" dt="2023-04-26T17:07:24.255" v="60" actId="27803"/>
          <ac:spMkLst>
            <pc:docMk/>
            <pc:sldMk cId="3818491146" sldId="278"/>
            <ac:spMk id="169" creationId="{9ACB0E1C-C304-4FD0-CAA9-9160E16844DC}"/>
          </ac:spMkLst>
        </pc:spChg>
        <pc:spChg chg="mod">
          <ac:chgData name="Patwardhan, Aalok" userId="44699396-65df-4089-97f8-810b2893e5eb" providerId="ADAL" clId="{AAA3651A-0065-4F0A-9324-09DE4715E3B2}" dt="2023-04-26T17:07:24.255" v="60" actId="27803"/>
          <ac:spMkLst>
            <pc:docMk/>
            <pc:sldMk cId="3818491146" sldId="278"/>
            <ac:spMk id="170" creationId="{376120DD-5CC5-503D-9948-0B438BC2C958}"/>
          </ac:spMkLst>
        </pc:spChg>
        <pc:spChg chg="mod">
          <ac:chgData name="Patwardhan, Aalok" userId="44699396-65df-4089-97f8-810b2893e5eb" providerId="ADAL" clId="{AAA3651A-0065-4F0A-9324-09DE4715E3B2}" dt="2023-04-26T17:07:24.255" v="60" actId="27803"/>
          <ac:spMkLst>
            <pc:docMk/>
            <pc:sldMk cId="3818491146" sldId="278"/>
            <ac:spMk id="171" creationId="{C7725EB4-BE39-508E-A25E-5455512A1515}"/>
          </ac:spMkLst>
        </pc:spChg>
        <pc:spChg chg="mod">
          <ac:chgData name="Patwardhan, Aalok" userId="44699396-65df-4089-97f8-810b2893e5eb" providerId="ADAL" clId="{AAA3651A-0065-4F0A-9324-09DE4715E3B2}" dt="2023-04-26T17:07:24.255" v="60" actId="27803"/>
          <ac:spMkLst>
            <pc:docMk/>
            <pc:sldMk cId="3818491146" sldId="278"/>
            <ac:spMk id="172" creationId="{F522D9D3-2038-71CE-5E93-02D092967F02}"/>
          </ac:spMkLst>
        </pc:spChg>
        <pc:spChg chg="mod">
          <ac:chgData name="Patwardhan, Aalok" userId="44699396-65df-4089-97f8-810b2893e5eb" providerId="ADAL" clId="{AAA3651A-0065-4F0A-9324-09DE4715E3B2}" dt="2023-04-26T17:07:24.255" v="60" actId="27803"/>
          <ac:spMkLst>
            <pc:docMk/>
            <pc:sldMk cId="3818491146" sldId="278"/>
            <ac:spMk id="173" creationId="{C1FEEACE-6ABD-E1FB-3AFD-52BD81866118}"/>
          </ac:spMkLst>
        </pc:spChg>
        <pc:spChg chg="mod">
          <ac:chgData name="Patwardhan, Aalok" userId="44699396-65df-4089-97f8-810b2893e5eb" providerId="ADAL" clId="{AAA3651A-0065-4F0A-9324-09DE4715E3B2}" dt="2023-04-26T17:07:24.255" v="60" actId="27803"/>
          <ac:spMkLst>
            <pc:docMk/>
            <pc:sldMk cId="3818491146" sldId="278"/>
            <ac:spMk id="174" creationId="{0FFC5BD7-6963-9523-92BB-CD2369157264}"/>
          </ac:spMkLst>
        </pc:spChg>
        <pc:spChg chg="mod">
          <ac:chgData name="Patwardhan, Aalok" userId="44699396-65df-4089-97f8-810b2893e5eb" providerId="ADAL" clId="{AAA3651A-0065-4F0A-9324-09DE4715E3B2}" dt="2023-04-26T17:07:24.255" v="60" actId="27803"/>
          <ac:spMkLst>
            <pc:docMk/>
            <pc:sldMk cId="3818491146" sldId="278"/>
            <ac:spMk id="175" creationId="{7611899B-6C3C-5475-8D1D-98A0A6CA415E}"/>
          </ac:spMkLst>
        </pc:spChg>
        <pc:spChg chg="mod">
          <ac:chgData name="Patwardhan, Aalok" userId="44699396-65df-4089-97f8-810b2893e5eb" providerId="ADAL" clId="{AAA3651A-0065-4F0A-9324-09DE4715E3B2}" dt="2023-04-26T17:07:24.255" v="60" actId="27803"/>
          <ac:spMkLst>
            <pc:docMk/>
            <pc:sldMk cId="3818491146" sldId="278"/>
            <ac:spMk id="176" creationId="{4DB5D980-BF36-BDB4-BE25-9ECAA3A2D448}"/>
          </ac:spMkLst>
        </pc:spChg>
        <pc:spChg chg="mod">
          <ac:chgData name="Patwardhan, Aalok" userId="44699396-65df-4089-97f8-810b2893e5eb" providerId="ADAL" clId="{AAA3651A-0065-4F0A-9324-09DE4715E3B2}" dt="2023-04-26T17:07:24.255" v="60" actId="27803"/>
          <ac:spMkLst>
            <pc:docMk/>
            <pc:sldMk cId="3818491146" sldId="278"/>
            <ac:spMk id="177" creationId="{4FDC9C0C-4146-E0CE-D473-52539E66B78E}"/>
          </ac:spMkLst>
        </pc:spChg>
        <pc:spChg chg="mod">
          <ac:chgData name="Patwardhan, Aalok" userId="44699396-65df-4089-97f8-810b2893e5eb" providerId="ADAL" clId="{AAA3651A-0065-4F0A-9324-09DE4715E3B2}" dt="2023-04-26T17:07:24.255" v="60" actId="27803"/>
          <ac:spMkLst>
            <pc:docMk/>
            <pc:sldMk cId="3818491146" sldId="278"/>
            <ac:spMk id="178" creationId="{2C20E67D-73C0-C389-D6D6-34F5D7CE8DEF}"/>
          </ac:spMkLst>
        </pc:spChg>
        <pc:spChg chg="mod">
          <ac:chgData name="Patwardhan, Aalok" userId="44699396-65df-4089-97f8-810b2893e5eb" providerId="ADAL" clId="{AAA3651A-0065-4F0A-9324-09DE4715E3B2}" dt="2023-04-26T17:07:24.255" v="60" actId="27803"/>
          <ac:spMkLst>
            <pc:docMk/>
            <pc:sldMk cId="3818491146" sldId="278"/>
            <ac:spMk id="179" creationId="{183BA3CA-A020-4456-33C5-F9E6CD187F8C}"/>
          </ac:spMkLst>
        </pc:spChg>
        <pc:spChg chg="mod">
          <ac:chgData name="Patwardhan, Aalok" userId="44699396-65df-4089-97f8-810b2893e5eb" providerId="ADAL" clId="{AAA3651A-0065-4F0A-9324-09DE4715E3B2}" dt="2023-04-26T17:07:24.255" v="60" actId="27803"/>
          <ac:spMkLst>
            <pc:docMk/>
            <pc:sldMk cId="3818491146" sldId="278"/>
            <ac:spMk id="180" creationId="{C25262D0-CAC8-A243-0692-0577B5858DB3}"/>
          </ac:spMkLst>
        </pc:spChg>
        <pc:spChg chg="mod">
          <ac:chgData name="Patwardhan, Aalok" userId="44699396-65df-4089-97f8-810b2893e5eb" providerId="ADAL" clId="{AAA3651A-0065-4F0A-9324-09DE4715E3B2}" dt="2023-04-26T17:07:24.255" v="60" actId="27803"/>
          <ac:spMkLst>
            <pc:docMk/>
            <pc:sldMk cId="3818491146" sldId="278"/>
            <ac:spMk id="181" creationId="{A455852D-C704-F007-44DD-B64650BCD837}"/>
          </ac:spMkLst>
        </pc:spChg>
        <pc:spChg chg="mod">
          <ac:chgData name="Patwardhan, Aalok" userId="44699396-65df-4089-97f8-810b2893e5eb" providerId="ADAL" clId="{AAA3651A-0065-4F0A-9324-09DE4715E3B2}" dt="2023-04-26T17:07:24.255" v="60" actId="27803"/>
          <ac:spMkLst>
            <pc:docMk/>
            <pc:sldMk cId="3818491146" sldId="278"/>
            <ac:spMk id="182" creationId="{802B7030-D700-F093-00D3-D5C105FAFAEA}"/>
          </ac:spMkLst>
        </pc:spChg>
        <pc:spChg chg="mod">
          <ac:chgData name="Patwardhan, Aalok" userId="44699396-65df-4089-97f8-810b2893e5eb" providerId="ADAL" clId="{AAA3651A-0065-4F0A-9324-09DE4715E3B2}" dt="2023-04-26T17:07:24.255" v="60" actId="27803"/>
          <ac:spMkLst>
            <pc:docMk/>
            <pc:sldMk cId="3818491146" sldId="278"/>
            <ac:spMk id="183" creationId="{15EFE03F-921D-628E-5743-A160A49E404D}"/>
          </ac:spMkLst>
        </pc:spChg>
        <pc:spChg chg="mod">
          <ac:chgData name="Patwardhan, Aalok" userId="44699396-65df-4089-97f8-810b2893e5eb" providerId="ADAL" clId="{AAA3651A-0065-4F0A-9324-09DE4715E3B2}" dt="2023-04-26T17:07:24.255" v="60" actId="27803"/>
          <ac:spMkLst>
            <pc:docMk/>
            <pc:sldMk cId="3818491146" sldId="278"/>
            <ac:spMk id="184" creationId="{AD12E548-BC32-268D-12EE-D63356E028AD}"/>
          </ac:spMkLst>
        </pc:spChg>
        <pc:spChg chg="mod">
          <ac:chgData name="Patwardhan, Aalok" userId="44699396-65df-4089-97f8-810b2893e5eb" providerId="ADAL" clId="{AAA3651A-0065-4F0A-9324-09DE4715E3B2}" dt="2023-04-26T17:07:24.255" v="60" actId="27803"/>
          <ac:spMkLst>
            <pc:docMk/>
            <pc:sldMk cId="3818491146" sldId="278"/>
            <ac:spMk id="185" creationId="{1ED251D2-EF42-CE59-17D0-C06235397C58}"/>
          </ac:spMkLst>
        </pc:spChg>
        <pc:spChg chg="mod">
          <ac:chgData name="Patwardhan, Aalok" userId="44699396-65df-4089-97f8-810b2893e5eb" providerId="ADAL" clId="{AAA3651A-0065-4F0A-9324-09DE4715E3B2}" dt="2023-04-26T17:07:24.255" v="60" actId="27803"/>
          <ac:spMkLst>
            <pc:docMk/>
            <pc:sldMk cId="3818491146" sldId="278"/>
            <ac:spMk id="186" creationId="{C6E69016-5021-7C64-248E-D2D27797AA10}"/>
          </ac:spMkLst>
        </pc:spChg>
        <pc:spChg chg="mod">
          <ac:chgData name="Patwardhan, Aalok" userId="44699396-65df-4089-97f8-810b2893e5eb" providerId="ADAL" clId="{AAA3651A-0065-4F0A-9324-09DE4715E3B2}" dt="2023-04-26T17:07:24.255" v="60" actId="27803"/>
          <ac:spMkLst>
            <pc:docMk/>
            <pc:sldMk cId="3818491146" sldId="278"/>
            <ac:spMk id="187" creationId="{49ACBBBA-81E3-B55D-7B91-B8DF7694D01C}"/>
          </ac:spMkLst>
        </pc:spChg>
        <pc:spChg chg="mod">
          <ac:chgData name="Patwardhan, Aalok" userId="44699396-65df-4089-97f8-810b2893e5eb" providerId="ADAL" clId="{AAA3651A-0065-4F0A-9324-09DE4715E3B2}" dt="2023-04-26T17:07:24.255" v="60" actId="27803"/>
          <ac:spMkLst>
            <pc:docMk/>
            <pc:sldMk cId="3818491146" sldId="278"/>
            <ac:spMk id="188" creationId="{65A11962-2C5C-2D41-5186-C985ACE6B8FA}"/>
          </ac:spMkLst>
        </pc:spChg>
        <pc:spChg chg="mod">
          <ac:chgData name="Patwardhan, Aalok" userId="44699396-65df-4089-97f8-810b2893e5eb" providerId="ADAL" clId="{AAA3651A-0065-4F0A-9324-09DE4715E3B2}" dt="2023-04-26T17:07:24.255" v="60" actId="27803"/>
          <ac:spMkLst>
            <pc:docMk/>
            <pc:sldMk cId="3818491146" sldId="278"/>
            <ac:spMk id="189" creationId="{1AA291A9-307C-64CE-4F37-C478C90778FF}"/>
          </ac:spMkLst>
        </pc:spChg>
        <pc:spChg chg="mod">
          <ac:chgData name="Patwardhan, Aalok" userId="44699396-65df-4089-97f8-810b2893e5eb" providerId="ADAL" clId="{AAA3651A-0065-4F0A-9324-09DE4715E3B2}" dt="2023-04-26T17:07:24.255" v="60" actId="27803"/>
          <ac:spMkLst>
            <pc:docMk/>
            <pc:sldMk cId="3818491146" sldId="278"/>
            <ac:spMk id="190" creationId="{2B15A7FF-9638-7F0C-506B-AF2334D2BA0D}"/>
          </ac:spMkLst>
        </pc:spChg>
        <pc:spChg chg="mod">
          <ac:chgData name="Patwardhan, Aalok" userId="44699396-65df-4089-97f8-810b2893e5eb" providerId="ADAL" clId="{AAA3651A-0065-4F0A-9324-09DE4715E3B2}" dt="2023-04-26T17:07:24.255" v="60" actId="27803"/>
          <ac:spMkLst>
            <pc:docMk/>
            <pc:sldMk cId="3818491146" sldId="278"/>
            <ac:spMk id="191" creationId="{7FD0FC78-77EA-7EB7-B3D5-31A3696FFEB6}"/>
          </ac:spMkLst>
        </pc:spChg>
        <pc:spChg chg="mod">
          <ac:chgData name="Patwardhan, Aalok" userId="44699396-65df-4089-97f8-810b2893e5eb" providerId="ADAL" clId="{AAA3651A-0065-4F0A-9324-09DE4715E3B2}" dt="2023-04-26T17:07:24.255" v="60" actId="27803"/>
          <ac:spMkLst>
            <pc:docMk/>
            <pc:sldMk cId="3818491146" sldId="278"/>
            <ac:spMk id="192" creationId="{9D7E8B3B-3158-75A9-6156-D5F0C384E934}"/>
          </ac:spMkLst>
        </pc:spChg>
        <pc:spChg chg="mod">
          <ac:chgData name="Patwardhan, Aalok" userId="44699396-65df-4089-97f8-810b2893e5eb" providerId="ADAL" clId="{AAA3651A-0065-4F0A-9324-09DE4715E3B2}" dt="2023-04-26T17:07:24.255" v="60" actId="27803"/>
          <ac:spMkLst>
            <pc:docMk/>
            <pc:sldMk cId="3818491146" sldId="278"/>
            <ac:spMk id="193" creationId="{7D53FEE1-7193-105C-7B9F-3AED3FF0F455}"/>
          </ac:spMkLst>
        </pc:spChg>
        <pc:spChg chg="mod">
          <ac:chgData name="Patwardhan, Aalok" userId="44699396-65df-4089-97f8-810b2893e5eb" providerId="ADAL" clId="{AAA3651A-0065-4F0A-9324-09DE4715E3B2}" dt="2023-04-26T17:07:24.255" v="60" actId="27803"/>
          <ac:spMkLst>
            <pc:docMk/>
            <pc:sldMk cId="3818491146" sldId="278"/>
            <ac:spMk id="194" creationId="{4F8B5321-D429-6E0C-0148-EF087959A888}"/>
          </ac:spMkLst>
        </pc:spChg>
        <pc:spChg chg="mod">
          <ac:chgData name="Patwardhan, Aalok" userId="44699396-65df-4089-97f8-810b2893e5eb" providerId="ADAL" clId="{AAA3651A-0065-4F0A-9324-09DE4715E3B2}" dt="2023-04-26T17:07:24.255" v="60" actId="27803"/>
          <ac:spMkLst>
            <pc:docMk/>
            <pc:sldMk cId="3818491146" sldId="278"/>
            <ac:spMk id="195" creationId="{3E51AA32-41AE-C375-ABBD-251315F83B8C}"/>
          </ac:spMkLst>
        </pc:spChg>
        <pc:spChg chg="mod">
          <ac:chgData name="Patwardhan, Aalok" userId="44699396-65df-4089-97f8-810b2893e5eb" providerId="ADAL" clId="{AAA3651A-0065-4F0A-9324-09DE4715E3B2}" dt="2023-04-26T17:07:24.255" v="60" actId="27803"/>
          <ac:spMkLst>
            <pc:docMk/>
            <pc:sldMk cId="3818491146" sldId="278"/>
            <ac:spMk id="196" creationId="{07E56BCF-B02A-BA15-C85B-9F61EDD98975}"/>
          </ac:spMkLst>
        </pc:spChg>
        <pc:spChg chg="mod">
          <ac:chgData name="Patwardhan, Aalok" userId="44699396-65df-4089-97f8-810b2893e5eb" providerId="ADAL" clId="{AAA3651A-0065-4F0A-9324-09DE4715E3B2}" dt="2023-04-26T17:07:24.255" v="60" actId="27803"/>
          <ac:spMkLst>
            <pc:docMk/>
            <pc:sldMk cId="3818491146" sldId="278"/>
            <ac:spMk id="197" creationId="{1096D949-C8AB-8E2C-0B6D-C573339B0A26}"/>
          </ac:spMkLst>
        </pc:spChg>
        <pc:spChg chg="mod">
          <ac:chgData name="Patwardhan, Aalok" userId="44699396-65df-4089-97f8-810b2893e5eb" providerId="ADAL" clId="{AAA3651A-0065-4F0A-9324-09DE4715E3B2}" dt="2023-04-26T17:07:24.255" v="60" actId="27803"/>
          <ac:spMkLst>
            <pc:docMk/>
            <pc:sldMk cId="3818491146" sldId="278"/>
            <ac:spMk id="198" creationId="{2CB9A560-0CFE-B6F5-CE7D-1804518757D3}"/>
          </ac:spMkLst>
        </pc:spChg>
        <pc:spChg chg="mod">
          <ac:chgData name="Patwardhan, Aalok" userId="44699396-65df-4089-97f8-810b2893e5eb" providerId="ADAL" clId="{AAA3651A-0065-4F0A-9324-09DE4715E3B2}" dt="2023-04-26T17:07:24.255" v="60" actId="27803"/>
          <ac:spMkLst>
            <pc:docMk/>
            <pc:sldMk cId="3818491146" sldId="278"/>
            <ac:spMk id="199" creationId="{46BA491B-B6B8-11CD-C20F-6D0443579796}"/>
          </ac:spMkLst>
        </pc:spChg>
        <pc:spChg chg="mod">
          <ac:chgData name="Patwardhan, Aalok" userId="44699396-65df-4089-97f8-810b2893e5eb" providerId="ADAL" clId="{AAA3651A-0065-4F0A-9324-09DE4715E3B2}" dt="2023-04-26T17:07:24.255" v="60" actId="27803"/>
          <ac:spMkLst>
            <pc:docMk/>
            <pc:sldMk cId="3818491146" sldId="278"/>
            <ac:spMk id="200" creationId="{7BCE73B0-AD7F-CF2E-D68A-81565EE2FCE8}"/>
          </ac:spMkLst>
        </pc:spChg>
        <pc:spChg chg="mod">
          <ac:chgData name="Patwardhan, Aalok" userId="44699396-65df-4089-97f8-810b2893e5eb" providerId="ADAL" clId="{AAA3651A-0065-4F0A-9324-09DE4715E3B2}" dt="2023-04-26T17:07:24.255" v="60" actId="27803"/>
          <ac:spMkLst>
            <pc:docMk/>
            <pc:sldMk cId="3818491146" sldId="278"/>
            <ac:spMk id="201" creationId="{5426990A-E54D-29C1-9D7B-DB84A4B27BFE}"/>
          </ac:spMkLst>
        </pc:spChg>
        <pc:spChg chg="mod">
          <ac:chgData name="Patwardhan, Aalok" userId="44699396-65df-4089-97f8-810b2893e5eb" providerId="ADAL" clId="{AAA3651A-0065-4F0A-9324-09DE4715E3B2}" dt="2023-04-26T17:07:24.255" v="60" actId="27803"/>
          <ac:spMkLst>
            <pc:docMk/>
            <pc:sldMk cId="3818491146" sldId="278"/>
            <ac:spMk id="202" creationId="{EA7D3959-1C49-04FC-4D46-A002E26E8262}"/>
          </ac:spMkLst>
        </pc:spChg>
        <pc:spChg chg="mod">
          <ac:chgData name="Patwardhan, Aalok" userId="44699396-65df-4089-97f8-810b2893e5eb" providerId="ADAL" clId="{AAA3651A-0065-4F0A-9324-09DE4715E3B2}" dt="2023-04-26T17:07:24.255" v="60" actId="27803"/>
          <ac:spMkLst>
            <pc:docMk/>
            <pc:sldMk cId="3818491146" sldId="278"/>
            <ac:spMk id="203" creationId="{490AC935-FB87-5CC3-A398-E0CE1DCDCCFA}"/>
          </ac:spMkLst>
        </pc:spChg>
        <pc:spChg chg="mod">
          <ac:chgData name="Patwardhan, Aalok" userId="44699396-65df-4089-97f8-810b2893e5eb" providerId="ADAL" clId="{AAA3651A-0065-4F0A-9324-09DE4715E3B2}" dt="2023-04-26T17:07:24.255" v="60" actId="27803"/>
          <ac:spMkLst>
            <pc:docMk/>
            <pc:sldMk cId="3818491146" sldId="278"/>
            <ac:spMk id="204" creationId="{05D139A2-52C7-B45C-E8CD-15F36F01A3D4}"/>
          </ac:spMkLst>
        </pc:spChg>
        <pc:spChg chg="mod">
          <ac:chgData name="Patwardhan, Aalok" userId="44699396-65df-4089-97f8-810b2893e5eb" providerId="ADAL" clId="{AAA3651A-0065-4F0A-9324-09DE4715E3B2}" dt="2023-04-26T17:07:24.255" v="60" actId="27803"/>
          <ac:spMkLst>
            <pc:docMk/>
            <pc:sldMk cId="3818491146" sldId="278"/>
            <ac:spMk id="205" creationId="{05B452EE-17A2-686D-90A6-593B3F7A56F5}"/>
          </ac:spMkLst>
        </pc:spChg>
        <pc:spChg chg="mod">
          <ac:chgData name="Patwardhan, Aalok" userId="44699396-65df-4089-97f8-810b2893e5eb" providerId="ADAL" clId="{AAA3651A-0065-4F0A-9324-09DE4715E3B2}" dt="2023-04-26T17:07:24.255" v="60" actId="27803"/>
          <ac:spMkLst>
            <pc:docMk/>
            <pc:sldMk cId="3818491146" sldId="278"/>
            <ac:spMk id="206" creationId="{418F964A-BE46-03DD-B4D0-13622C27A5B8}"/>
          </ac:spMkLst>
        </pc:spChg>
        <pc:spChg chg="mod">
          <ac:chgData name="Patwardhan, Aalok" userId="44699396-65df-4089-97f8-810b2893e5eb" providerId="ADAL" clId="{AAA3651A-0065-4F0A-9324-09DE4715E3B2}" dt="2023-04-26T17:07:24.255" v="60" actId="27803"/>
          <ac:spMkLst>
            <pc:docMk/>
            <pc:sldMk cId="3818491146" sldId="278"/>
            <ac:spMk id="207" creationId="{07A860C3-BDA8-47C4-700A-A450F13AF8CF}"/>
          </ac:spMkLst>
        </pc:spChg>
        <pc:spChg chg="mod">
          <ac:chgData name="Patwardhan, Aalok" userId="44699396-65df-4089-97f8-810b2893e5eb" providerId="ADAL" clId="{AAA3651A-0065-4F0A-9324-09DE4715E3B2}" dt="2023-04-26T17:07:24.255" v="60" actId="27803"/>
          <ac:spMkLst>
            <pc:docMk/>
            <pc:sldMk cId="3818491146" sldId="278"/>
            <ac:spMk id="208" creationId="{A870B55B-B192-D287-3053-A228C0E15C74}"/>
          </ac:spMkLst>
        </pc:spChg>
        <pc:spChg chg="mod">
          <ac:chgData name="Patwardhan, Aalok" userId="44699396-65df-4089-97f8-810b2893e5eb" providerId="ADAL" clId="{AAA3651A-0065-4F0A-9324-09DE4715E3B2}" dt="2023-04-26T17:07:24.255" v="60" actId="27803"/>
          <ac:spMkLst>
            <pc:docMk/>
            <pc:sldMk cId="3818491146" sldId="278"/>
            <ac:spMk id="209" creationId="{585C6C06-F8D0-B59F-A70C-A417022CFE8C}"/>
          </ac:spMkLst>
        </pc:spChg>
        <pc:spChg chg="mod">
          <ac:chgData name="Patwardhan, Aalok" userId="44699396-65df-4089-97f8-810b2893e5eb" providerId="ADAL" clId="{AAA3651A-0065-4F0A-9324-09DE4715E3B2}" dt="2023-04-26T17:07:24.255" v="60" actId="27803"/>
          <ac:spMkLst>
            <pc:docMk/>
            <pc:sldMk cId="3818491146" sldId="278"/>
            <ac:spMk id="210" creationId="{AC8CEE6E-9A9A-066D-8D9D-3DFD21A5CF4D}"/>
          </ac:spMkLst>
        </pc:spChg>
        <pc:spChg chg="mod">
          <ac:chgData name="Patwardhan, Aalok" userId="44699396-65df-4089-97f8-810b2893e5eb" providerId="ADAL" clId="{AAA3651A-0065-4F0A-9324-09DE4715E3B2}" dt="2023-04-26T17:07:24.255" v="60" actId="27803"/>
          <ac:spMkLst>
            <pc:docMk/>
            <pc:sldMk cId="3818491146" sldId="278"/>
            <ac:spMk id="211" creationId="{7BE55A06-9253-8ECA-1ED0-C33467E33909}"/>
          </ac:spMkLst>
        </pc:spChg>
        <pc:spChg chg="mod">
          <ac:chgData name="Patwardhan, Aalok" userId="44699396-65df-4089-97f8-810b2893e5eb" providerId="ADAL" clId="{AAA3651A-0065-4F0A-9324-09DE4715E3B2}" dt="2023-04-26T17:07:24.255" v="60" actId="27803"/>
          <ac:spMkLst>
            <pc:docMk/>
            <pc:sldMk cId="3818491146" sldId="278"/>
            <ac:spMk id="212" creationId="{DD31B63C-F5BC-5886-6C14-69CC01A57919}"/>
          </ac:spMkLst>
        </pc:spChg>
        <pc:spChg chg="mod">
          <ac:chgData name="Patwardhan, Aalok" userId="44699396-65df-4089-97f8-810b2893e5eb" providerId="ADAL" clId="{AAA3651A-0065-4F0A-9324-09DE4715E3B2}" dt="2023-04-26T17:07:24.255" v="60" actId="27803"/>
          <ac:spMkLst>
            <pc:docMk/>
            <pc:sldMk cId="3818491146" sldId="278"/>
            <ac:spMk id="213" creationId="{BCFEA583-BF12-12DB-8B30-8C52716F3D5F}"/>
          </ac:spMkLst>
        </pc:spChg>
        <pc:spChg chg="mod">
          <ac:chgData name="Patwardhan, Aalok" userId="44699396-65df-4089-97f8-810b2893e5eb" providerId="ADAL" clId="{AAA3651A-0065-4F0A-9324-09DE4715E3B2}" dt="2023-04-26T17:07:24.255" v="60" actId="27803"/>
          <ac:spMkLst>
            <pc:docMk/>
            <pc:sldMk cId="3818491146" sldId="278"/>
            <ac:spMk id="214" creationId="{4F8C4B86-C9A7-201E-9842-06FFD602C4AD}"/>
          </ac:spMkLst>
        </pc:spChg>
        <pc:spChg chg="mod">
          <ac:chgData name="Patwardhan, Aalok" userId="44699396-65df-4089-97f8-810b2893e5eb" providerId="ADAL" clId="{AAA3651A-0065-4F0A-9324-09DE4715E3B2}" dt="2023-04-26T17:07:24.255" v="60" actId="27803"/>
          <ac:spMkLst>
            <pc:docMk/>
            <pc:sldMk cId="3818491146" sldId="278"/>
            <ac:spMk id="215" creationId="{E4504443-8F8A-25A9-C08E-46C1A880F2DB}"/>
          </ac:spMkLst>
        </pc:spChg>
        <pc:spChg chg="mod">
          <ac:chgData name="Patwardhan, Aalok" userId="44699396-65df-4089-97f8-810b2893e5eb" providerId="ADAL" clId="{AAA3651A-0065-4F0A-9324-09DE4715E3B2}" dt="2023-04-26T17:07:24.255" v="60" actId="27803"/>
          <ac:spMkLst>
            <pc:docMk/>
            <pc:sldMk cId="3818491146" sldId="278"/>
            <ac:spMk id="216" creationId="{8CBD312A-E26A-2998-84E9-1050CCF82D19}"/>
          </ac:spMkLst>
        </pc:spChg>
        <pc:spChg chg="mod">
          <ac:chgData name="Patwardhan, Aalok" userId="44699396-65df-4089-97f8-810b2893e5eb" providerId="ADAL" clId="{AAA3651A-0065-4F0A-9324-09DE4715E3B2}" dt="2023-04-26T17:07:24.255" v="60" actId="27803"/>
          <ac:spMkLst>
            <pc:docMk/>
            <pc:sldMk cId="3818491146" sldId="278"/>
            <ac:spMk id="217" creationId="{8E6ED5B0-8F6A-A930-F717-F728E98F190C}"/>
          </ac:spMkLst>
        </pc:spChg>
        <pc:spChg chg="mod">
          <ac:chgData name="Patwardhan, Aalok" userId="44699396-65df-4089-97f8-810b2893e5eb" providerId="ADAL" clId="{AAA3651A-0065-4F0A-9324-09DE4715E3B2}" dt="2023-04-26T17:07:24.255" v="60" actId="27803"/>
          <ac:spMkLst>
            <pc:docMk/>
            <pc:sldMk cId="3818491146" sldId="278"/>
            <ac:spMk id="218" creationId="{A428926E-169D-3ECA-4DA5-30321507D006}"/>
          </ac:spMkLst>
        </pc:spChg>
        <pc:spChg chg="mod">
          <ac:chgData name="Patwardhan, Aalok" userId="44699396-65df-4089-97f8-810b2893e5eb" providerId="ADAL" clId="{AAA3651A-0065-4F0A-9324-09DE4715E3B2}" dt="2023-04-26T17:07:24.255" v="60" actId="27803"/>
          <ac:spMkLst>
            <pc:docMk/>
            <pc:sldMk cId="3818491146" sldId="278"/>
            <ac:spMk id="219" creationId="{7A69A972-6250-D527-47C6-CB31F33AB5CE}"/>
          </ac:spMkLst>
        </pc:spChg>
        <pc:spChg chg="mod">
          <ac:chgData name="Patwardhan, Aalok" userId="44699396-65df-4089-97f8-810b2893e5eb" providerId="ADAL" clId="{AAA3651A-0065-4F0A-9324-09DE4715E3B2}" dt="2023-04-26T17:07:24.255" v="60" actId="27803"/>
          <ac:spMkLst>
            <pc:docMk/>
            <pc:sldMk cId="3818491146" sldId="278"/>
            <ac:spMk id="220" creationId="{C73738F2-6E36-206A-501B-CD6C2ED4BDCD}"/>
          </ac:spMkLst>
        </pc:spChg>
        <pc:spChg chg="mod">
          <ac:chgData name="Patwardhan, Aalok" userId="44699396-65df-4089-97f8-810b2893e5eb" providerId="ADAL" clId="{AAA3651A-0065-4F0A-9324-09DE4715E3B2}" dt="2023-04-26T17:07:24.255" v="60" actId="27803"/>
          <ac:spMkLst>
            <pc:docMk/>
            <pc:sldMk cId="3818491146" sldId="278"/>
            <ac:spMk id="221" creationId="{1740E682-CDC0-A08E-584A-0CC165D16015}"/>
          </ac:spMkLst>
        </pc:spChg>
        <pc:spChg chg="mod">
          <ac:chgData name="Patwardhan, Aalok" userId="44699396-65df-4089-97f8-810b2893e5eb" providerId="ADAL" clId="{AAA3651A-0065-4F0A-9324-09DE4715E3B2}" dt="2023-04-26T17:07:24.255" v="60" actId="27803"/>
          <ac:spMkLst>
            <pc:docMk/>
            <pc:sldMk cId="3818491146" sldId="278"/>
            <ac:spMk id="222" creationId="{3FB55286-6E29-ECAB-D97C-0F20C19C0EE3}"/>
          </ac:spMkLst>
        </pc:spChg>
        <pc:spChg chg="mod">
          <ac:chgData name="Patwardhan, Aalok" userId="44699396-65df-4089-97f8-810b2893e5eb" providerId="ADAL" clId="{AAA3651A-0065-4F0A-9324-09DE4715E3B2}" dt="2023-04-26T17:07:24.255" v="60" actId="27803"/>
          <ac:spMkLst>
            <pc:docMk/>
            <pc:sldMk cId="3818491146" sldId="278"/>
            <ac:spMk id="223" creationId="{E6EB1B21-0BE5-FDE5-9607-D45C1EB62699}"/>
          </ac:spMkLst>
        </pc:spChg>
        <pc:spChg chg="mod">
          <ac:chgData name="Patwardhan, Aalok" userId="44699396-65df-4089-97f8-810b2893e5eb" providerId="ADAL" clId="{AAA3651A-0065-4F0A-9324-09DE4715E3B2}" dt="2023-04-26T17:07:24.255" v="60" actId="27803"/>
          <ac:spMkLst>
            <pc:docMk/>
            <pc:sldMk cId="3818491146" sldId="278"/>
            <ac:spMk id="224" creationId="{AF9723D8-E3EC-4140-8EBD-C488C3D198E0}"/>
          </ac:spMkLst>
        </pc:spChg>
        <pc:spChg chg="mod">
          <ac:chgData name="Patwardhan, Aalok" userId="44699396-65df-4089-97f8-810b2893e5eb" providerId="ADAL" clId="{AAA3651A-0065-4F0A-9324-09DE4715E3B2}" dt="2023-04-26T17:07:24.255" v="60" actId="27803"/>
          <ac:spMkLst>
            <pc:docMk/>
            <pc:sldMk cId="3818491146" sldId="278"/>
            <ac:spMk id="225" creationId="{9EB3ADBC-66E5-D5E6-6EFB-59F948431E4E}"/>
          </ac:spMkLst>
        </pc:spChg>
        <pc:spChg chg="mod">
          <ac:chgData name="Patwardhan, Aalok" userId="44699396-65df-4089-97f8-810b2893e5eb" providerId="ADAL" clId="{AAA3651A-0065-4F0A-9324-09DE4715E3B2}" dt="2023-04-26T17:07:24.255" v="60" actId="27803"/>
          <ac:spMkLst>
            <pc:docMk/>
            <pc:sldMk cId="3818491146" sldId="278"/>
            <ac:spMk id="226" creationId="{BD22CD95-CB87-247B-431C-E2B7A9BC1874}"/>
          </ac:spMkLst>
        </pc:spChg>
        <pc:spChg chg="mod">
          <ac:chgData name="Patwardhan, Aalok" userId="44699396-65df-4089-97f8-810b2893e5eb" providerId="ADAL" clId="{AAA3651A-0065-4F0A-9324-09DE4715E3B2}" dt="2023-04-26T17:07:24.255" v="60" actId="27803"/>
          <ac:spMkLst>
            <pc:docMk/>
            <pc:sldMk cId="3818491146" sldId="278"/>
            <ac:spMk id="227" creationId="{07FF5D7C-1B2C-E888-4217-B5F43FB48808}"/>
          </ac:spMkLst>
        </pc:spChg>
        <pc:spChg chg="mod">
          <ac:chgData name="Patwardhan, Aalok" userId="44699396-65df-4089-97f8-810b2893e5eb" providerId="ADAL" clId="{AAA3651A-0065-4F0A-9324-09DE4715E3B2}" dt="2023-04-26T17:07:24.255" v="60" actId="27803"/>
          <ac:spMkLst>
            <pc:docMk/>
            <pc:sldMk cId="3818491146" sldId="278"/>
            <ac:spMk id="228" creationId="{794189EC-521D-8658-AB6D-2799589D91F9}"/>
          </ac:spMkLst>
        </pc:spChg>
        <pc:spChg chg="mod">
          <ac:chgData name="Patwardhan, Aalok" userId="44699396-65df-4089-97f8-810b2893e5eb" providerId="ADAL" clId="{AAA3651A-0065-4F0A-9324-09DE4715E3B2}" dt="2023-04-26T17:07:24.255" v="60" actId="27803"/>
          <ac:spMkLst>
            <pc:docMk/>
            <pc:sldMk cId="3818491146" sldId="278"/>
            <ac:spMk id="229" creationId="{904A0130-19A3-B97E-89CE-CC96AE94F7B3}"/>
          </ac:spMkLst>
        </pc:spChg>
        <pc:spChg chg="mod">
          <ac:chgData name="Patwardhan, Aalok" userId="44699396-65df-4089-97f8-810b2893e5eb" providerId="ADAL" clId="{AAA3651A-0065-4F0A-9324-09DE4715E3B2}" dt="2023-04-26T17:07:24.255" v="60" actId="27803"/>
          <ac:spMkLst>
            <pc:docMk/>
            <pc:sldMk cId="3818491146" sldId="278"/>
            <ac:spMk id="230" creationId="{0896B2E5-650B-2DCC-5851-5C6D24AA3DF2}"/>
          </ac:spMkLst>
        </pc:spChg>
        <pc:spChg chg="mod">
          <ac:chgData name="Patwardhan, Aalok" userId="44699396-65df-4089-97f8-810b2893e5eb" providerId="ADAL" clId="{AAA3651A-0065-4F0A-9324-09DE4715E3B2}" dt="2023-04-26T17:07:24.255" v="60" actId="27803"/>
          <ac:spMkLst>
            <pc:docMk/>
            <pc:sldMk cId="3818491146" sldId="278"/>
            <ac:spMk id="231" creationId="{9D9EFEF6-F4F1-CF29-F1AE-A3A6A0B3CEB3}"/>
          </ac:spMkLst>
        </pc:spChg>
        <pc:spChg chg="mod">
          <ac:chgData name="Patwardhan, Aalok" userId="44699396-65df-4089-97f8-810b2893e5eb" providerId="ADAL" clId="{AAA3651A-0065-4F0A-9324-09DE4715E3B2}" dt="2023-04-26T17:07:24.255" v="60" actId="27803"/>
          <ac:spMkLst>
            <pc:docMk/>
            <pc:sldMk cId="3818491146" sldId="278"/>
            <ac:spMk id="232" creationId="{4EE7AA52-74AB-B5E8-8702-EB20AEFFC353}"/>
          </ac:spMkLst>
        </pc:spChg>
        <pc:spChg chg="mod">
          <ac:chgData name="Patwardhan, Aalok" userId="44699396-65df-4089-97f8-810b2893e5eb" providerId="ADAL" clId="{AAA3651A-0065-4F0A-9324-09DE4715E3B2}" dt="2023-04-26T17:07:24.255" v="60" actId="27803"/>
          <ac:spMkLst>
            <pc:docMk/>
            <pc:sldMk cId="3818491146" sldId="278"/>
            <ac:spMk id="233" creationId="{BE47E784-3717-20E0-5813-99294C392246}"/>
          </ac:spMkLst>
        </pc:spChg>
        <pc:spChg chg="mod">
          <ac:chgData name="Patwardhan, Aalok" userId="44699396-65df-4089-97f8-810b2893e5eb" providerId="ADAL" clId="{AAA3651A-0065-4F0A-9324-09DE4715E3B2}" dt="2023-04-26T17:07:24.255" v="60" actId="27803"/>
          <ac:spMkLst>
            <pc:docMk/>
            <pc:sldMk cId="3818491146" sldId="278"/>
            <ac:spMk id="234" creationId="{12A31787-2F15-9AF8-6493-0458201E036A}"/>
          </ac:spMkLst>
        </pc:spChg>
        <pc:spChg chg="mod">
          <ac:chgData name="Patwardhan, Aalok" userId="44699396-65df-4089-97f8-810b2893e5eb" providerId="ADAL" clId="{AAA3651A-0065-4F0A-9324-09DE4715E3B2}" dt="2023-04-26T17:07:24.255" v="60" actId="27803"/>
          <ac:spMkLst>
            <pc:docMk/>
            <pc:sldMk cId="3818491146" sldId="278"/>
            <ac:spMk id="235" creationId="{75152DA1-9534-9016-D994-B204123F28C4}"/>
          </ac:spMkLst>
        </pc:spChg>
        <pc:spChg chg="mod">
          <ac:chgData name="Patwardhan, Aalok" userId="44699396-65df-4089-97f8-810b2893e5eb" providerId="ADAL" clId="{AAA3651A-0065-4F0A-9324-09DE4715E3B2}" dt="2023-04-26T17:07:24.255" v="60" actId="27803"/>
          <ac:spMkLst>
            <pc:docMk/>
            <pc:sldMk cId="3818491146" sldId="278"/>
            <ac:spMk id="236" creationId="{7A8A69A6-A804-9FDE-5497-ACEA8DB6FF6F}"/>
          </ac:spMkLst>
        </pc:spChg>
        <pc:spChg chg="mod">
          <ac:chgData name="Patwardhan, Aalok" userId="44699396-65df-4089-97f8-810b2893e5eb" providerId="ADAL" clId="{AAA3651A-0065-4F0A-9324-09DE4715E3B2}" dt="2023-04-26T17:07:24.255" v="60" actId="27803"/>
          <ac:spMkLst>
            <pc:docMk/>
            <pc:sldMk cId="3818491146" sldId="278"/>
            <ac:spMk id="237" creationId="{0FB7BBF7-3259-1339-CBE7-3A99BB879DB8}"/>
          </ac:spMkLst>
        </pc:spChg>
        <pc:spChg chg="mod">
          <ac:chgData name="Patwardhan, Aalok" userId="44699396-65df-4089-97f8-810b2893e5eb" providerId="ADAL" clId="{AAA3651A-0065-4F0A-9324-09DE4715E3B2}" dt="2023-04-26T17:07:24.255" v="60" actId="27803"/>
          <ac:spMkLst>
            <pc:docMk/>
            <pc:sldMk cId="3818491146" sldId="278"/>
            <ac:spMk id="238" creationId="{C269A891-9771-000C-1CBF-9802FB17BE52}"/>
          </ac:spMkLst>
        </pc:spChg>
        <pc:spChg chg="mod">
          <ac:chgData name="Patwardhan, Aalok" userId="44699396-65df-4089-97f8-810b2893e5eb" providerId="ADAL" clId="{AAA3651A-0065-4F0A-9324-09DE4715E3B2}" dt="2023-04-26T17:07:24.255" v="60" actId="27803"/>
          <ac:spMkLst>
            <pc:docMk/>
            <pc:sldMk cId="3818491146" sldId="278"/>
            <ac:spMk id="239" creationId="{E05BDE1F-C988-AA9D-9D06-0DF345C0DFF1}"/>
          </ac:spMkLst>
        </pc:spChg>
        <pc:spChg chg="mod">
          <ac:chgData name="Patwardhan, Aalok" userId="44699396-65df-4089-97f8-810b2893e5eb" providerId="ADAL" clId="{AAA3651A-0065-4F0A-9324-09DE4715E3B2}" dt="2023-04-26T17:07:24.255" v="60" actId="27803"/>
          <ac:spMkLst>
            <pc:docMk/>
            <pc:sldMk cId="3818491146" sldId="278"/>
            <ac:spMk id="240" creationId="{348204AF-9C7C-8825-FBD6-5F39864E755B}"/>
          </ac:spMkLst>
        </pc:spChg>
        <pc:spChg chg="mod">
          <ac:chgData name="Patwardhan, Aalok" userId="44699396-65df-4089-97f8-810b2893e5eb" providerId="ADAL" clId="{AAA3651A-0065-4F0A-9324-09DE4715E3B2}" dt="2023-04-26T17:07:24.255" v="60" actId="27803"/>
          <ac:spMkLst>
            <pc:docMk/>
            <pc:sldMk cId="3818491146" sldId="278"/>
            <ac:spMk id="241" creationId="{F87A9D45-3101-5065-DB1C-C46A2432C849}"/>
          </ac:spMkLst>
        </pc:spChg>
        <pc:spChg chg="mod">
          <ac:chgData name="Patwardhan, Aalok" userId="44699396-65df-4089-97f8-810b2893e5eb" providerId="ADAL" clId="{AAA3651A-0065-4F0A-9324-09DE4715E3B2}" dt="2023-04-26T17:07:24.255" v="60" actId="27803"/>
          <ac:spMkLst>
            <pc:docMk/>
            <pc:sldMk cId="3818491146" sldId="278"/>
            <ac:spMk id="242" creationId="{31D272FF-D2A0-36DB-7E31-E2A2D73C93C8}"/>
          </ac:spMkLst>
        </pc:spChg>
        <pc:spChg chg="mod">
          <ac:chgData name="Patwardhan, Aalok" userId="44699396-65df-4089-97f8-810b2893e5eb" providerId="ADAL" clId="{AAA3651A-0065-4F0A-9324-09DE4715E3B2}" dt="2023-04-26T17:07:24.255" v="60" actId="27803"/>
          <ac:spMkLst>
            <pc:docMk/>
            <pc:sldMk cId="3818491146" sldId="278"/>
            <ac:spMk id="243" creationId="{AD2BD384-DB0B-4AC4-B2DE-316BE3902227}"/>
          </ac:spMkLst>
        </pc:spChg>
        <pc:spChg chg="mod">
          <ac:chgData name="Patwardhan, Aalok" userId="44699396-65df-4089-97f8-810b2893e5eb" providerId="ADAL" clId="{AAA3651A-0065-4F0A-9324-09DE4715E3B2}" dt="2023-04-26T17:07:24.255" v="60" actId="27803"/>
          <ac:spMkLst>
            <pc:docMk/>
            <pc:sldMk cId="3818491146" sldId="278"/>
            <ac:spMk id="244" creationId="{1D833D78-2172-62E5-3E72-FA1EF428267B}"/>
          </ac:spMkLst>
        </pc:spChg>
        <pc:spChg chg="mod">
          <ac:chgData name="Patwardhan, Aalok" userId="44699396-65df-4089-97f8-810b2893e5eb" providerId="ADAL" clId="{AAA3651A-0065-4F0A-9324-09DE4715E3B2}" dt="2023-04-26T17:07:24.255" v="60" actId="27803"/>
          <ac:spMkLst>
            <pc:docMk/>
            <pc:sldMk cId="3818491146" sldId="278"/>
            <ac:spMk id="245" creationId="{BAF552D9-6C8D-E5BF-3136-93287F04FB2A}"/>
          </ac:spMkLst>
        </pc:spChg>
        <pc:spChg chg="mod">
          <ac:chgData name="Patwardhan, Aalok" userId="44699396-65df-4089-97f8-810b2893e5eb" providerId="ADAL" clId="{AAA3651A-0065-4F0A-9324-09DE4715E3B2}" dt="2023-04-26T17:07:24.255" v="60" actId="27803"/>
          <ac:spMkLst>
            <pc:docMk/>
            <pc:sldMk cId="3818491146" sldId="278"/>
            <ac:spMk id="246" creationId="{10E8CA26-A27B-5CE5-1012-2BC02C0B7B64}"/>
          </ac:spMkLst>
        </pc:spChg>
        <pc:spChg chg="mod">
          <ac:chgData name="Patwardhan, Aalok" userId="44699396-65df-4089-97f8-810b2893e5eb" providerId="ADAL" clId="{AAA3651A-0065-4F0A-9324-09DE4715E3B2}" dt="2023-04-26T17:07:24.255" v="60" actId="27803"/>
          <ac:spMkLst>
            <pc:docMk/>
            <pc:sldMk cId="3818491146" sldId="278"/>
            <ac:spMk id="247" creationId="{5262BDF3-B99E-E8D1-2C22-3A98676EBAD2}"/>
          </ac:spMkLst>
        </pc:spChg>
        <pc:spChg chg="mod">
          <ac:chgData name="Patwardhan, Aalok" userId="44699396-65df-4089-97f8-810b2893e5eb" providerId="ADAL" clId="{AAA3651A-0065-4F0A-9324-09DE4715E3B2}" dt="2023-04-26T17:07:24.255" v="60" actId="27803"/>
          <ac:spMkLst>
            <pc:docMk/>
            <pc:sldMk cId="3818491146" sldId="278"/>
            <ac:spMk id="248" creationId="{B55BE987-AC4F-2F60-3A2F-CE92F2B45004}"/>
          </ac:spMkLst>
        </pc:spChg>
        <pc:spChg chg="mod">
          <ac:chgData name="Patwardhan, Aalok" userId="44699396-65df-4089-97f8-810b2893e5eb" providerId="ADAL" clId="{AAA3651A-0065-4F0A-9324-09DE4715E3B2}" dt="2023-04-26T17:07:24.255" v="60" actId="27803"/>
          <ac:spMkLst>
            <pc:docMk/>
            <pc:sldMk cId="3818491146" sldId="278"/>
            <ac:spMk id="249" creationId="{EFEA39AC-61BE-A080-A0D4-4F18796CBDC8}"/>
          </ac:spMkLst>
        </pc:spChg>
        <pc:spChg chg="mod">
          <ac:chgData name="Patwardhan, Aalok" userId="44699396-65df-4089-97f8-810b2893e5eb" providerId="ADAL" clId="{AAA3651A-0065-4F0A-9324-09DE4715E3B2}" dt="2023-04-26T17:07:24.255" v="60" actId="27803"/>
          <ac:spMkLst>
            <pc:docMk/>
            <pc:sldMk cId="3818491146" sldId="278"/>
            <ac:spMk id="250" creationId="{1B497245-360F-08C9-C00F-638193D07D0A}"/>
          </ac:spMkLst>
        </pc:spChg>
        <pc:spChg chg="mod">
          <ac:chgData name="Patwardhan, Aalok" userId="44699396-65df-4089-97f8-810b2893e5eb" providerId="ADAL" clId="{AAA3651A-0065-4F0A-9324-09DE4715E3B2}" dt="2023-04-26T17:07:24.255" v="60" actId="27803"/>
          <ac:spMkLst>
            <pc:docMk/>
            <pc:sldMk cId="3818491146" sldId="278"/>
            <ac:spMk id="251" creationId="{2B1367BD-A422-4592-7DBA-E3452648FB46}"/>
          </ac:spMkLst>
        </pc:spChg>
        <pc:spChg chg="mod">
          <ac:chgData name="Patwardhan, Aalok" userId="44699396-65df-4089-97f8-810b2893e5eb" providerId="ADAL" clId="{AAA3651A-0065-4F0A-9324-09DE4715E3B2}" dt="2023-04-26T17:07:24.255" v="60" actId="27803"/>
          <ac:spMkLst>
            <pc:docMk/>
            <pc:sldMk cId="3818491146" sldId="278"/>
            <ac:spMk id="252" creationId="{8D23A386-B862-93C5-51D1-B07479EE956C}"/>
          </ac:spMkLst>
        </pc:spChg>
        <pc:spChg chg="mod">
          <ac:chgData name="Patwardhan, Aalok" userId="44699396-65df-4089-97f8-810b2893e5eb" providerId="ADAL" clId="{AAA3651A-0065-4F0A-9324-09DE4715E3B2}" dt="2023-04-26T17:07:24.255" v="60" actId="27803"/>
          <ac:spMkLst>
            <pc:docMk/>
            <pc:sldMk cId="3818491146" sldId="278"/>
            <ac:spMk id="253" creationId="{FC13DCC8-9B00-8571-6665-ACD9DA0F2983}"/>
          </ac:spMkLst>
        </pc:spChg>
        <pc:spChg chg="mod">
          <ac:chgData name="Patwardhan, Aalok" userId="44699396-65df-4089-97f8-810b2893e5eb" providerId="ADAL" clId="{AAA3651A-0065-4F0A-9324-09DE4715E3B2}" dt="2023-04-26T17:07:24.255" v="60" actId="27803"/>
          <ac:spMkLst>
            <pc:docMk/>
            <pc:sldMk cId="3818491146" sldId="278"/>
            <ac:spMk id="254" creationId="{1065E8BA-A08E-BAF1-4B40-B3B2CF8A6C5E}"/>
          </ac:spMkLst>
        </pc:spChg>
        <pc:spChg chg="mod">
          <ac:chgData name="Patwardhan, Aalok" userId="44699396-65df-4089-97f8-810b2893e5eb" providerId="ADAL" clId="{AAA3651A-0065-4F0A-9324-09DE4715E3B2}" dt="2023-04-26T17:07:24.255" v="60" actId="27803"/>
          <ac:spMkLst>
            <pc:docMk/>
            <pc:sldMk cId="3818491146" sldId="278"/>
            <ac:spMk id="255" creationId="{CB5A8460-EFFF-A3B2-BA8A-2E279C7203D6}"/>
          </ac:spMkLst>
        </pc:spChg>
        <pc:spChg chg="mod">
          <ac:chgData name="Patwardhan, Aalok" userId="44699396-65df-4089-97f8-810b2893e5eb" providerId="ADAL" clId="{AAA3651A-0065-4F0A-9324-09DE4715E3B2}" dt="2023-04-26T17:07:24.255" v="60" actId="27803"/>
          <ac:spMkLst>
            <pc:docMk/>
            <pc:sldMk cId="3818491146" sldId="278"/>
            <ac:spMk id="256" creationId="{06AFCDC5-93FB-1B67-91D4-040147EF4144}"/>
          </ac:spMkLst>
        </pc:spChg>
        <pc:spChg chg="mod">
          <ac:chgData name="Patwardhan, Aalok" userId="44699396-65df-4089-97f8-810b2893e5eb" providerId="ADAL" clId="{AAA3651A-0065-4F0A-9324-09DE4715E3B2}" dt="2023-04-26T17:07:24.255" v="60" actId="27803"/>
          <ac:spMkLst>
            <pc:docMk/>
            <pc:sldMk cId="3818491146" sldId="278"/>
            <ac:spMk id="257" creationId="{184DE0B3-2EA7-1753-160C-3D563F95D7EF}"/>
          </ac:spMkLst>
        </pc:spChg>
        <pc:spChg chg="mod">
          <ac:chgData name="Patwardhan, Aalok" userId="44699396-65df-4089-97f8-810b2893e5eb" providerId="ADAL" clId="{AAA3651A-0065-4F0A-9324-09DE4715E3B2}" dt="2023-04-26T17:07:24.255" v="60" actId="27803"/>
          <ac:spMkLst>
            <pc:docMk/>
            <pc:sldMk cId="3818491146" sldId="278"/>
            <ac:spMk id="258" creationId="{0ACAEBBD-F130-3AFE-7113-DE4BED1B75F5}"/>
          </ac:spMkLst>
        </pc:spChg>
        <pc:spChg chg="mod">
          <ac:chgData name="Patwardhan, Aalok" userId="44699396-65df-4089-97f8-810b2893e5eb" providerId="ADAL" clId="{AAA3651A-0065-4F0A-9324-09DE4715E3B2}" dt="2023-04-26T17:07:24.255" v="60" actId="27803"/>
          <ac:spMkLst>
            <pc:docMk/>
            <pc:sldMk cId="3818491146" sldId="278"/>
            <ac:spMk id="259" creationId="{DCEFEB73-2335-A88C-4914-ED9E77652B1D}"/>
          </ac:spMkLst>
        </pc:spChg>
        <pc:spChg chg="mod">
          <ac:chgData name="Patwardhan, Aalok" userId="44699396-65df-4089-97f8-810b2893e5eb" providerId="ADAL" clId="{AAA3651A-0065-4F0A-9324-09DE4715E3B2}" dt="2023-04-26T17:07:24.255" v="60" actId="27803"/>
          <ac:spMkLst>
            <pc:docMk/>
            <pc:sldMk cId="3818491146" sldId="278"/>
            <ac:spMk id="260" creationId="{2C36B343-6531-0783-1F09-D6F069440896}"/>
          </ac:spMkLst>
        </pc:spChg>
        <pc:spChg chg="mod">
          <ac:chgData name="Patwardhan, Aalok" userId="44699396-65df-4089-97f8-810b2893e5eb" providerId="ADAL" clId="{AAA3651A-0065-4F0A-9324-09DE4715E3B2}" dt="2023-04-26T17:07:24.255" v="60" actId="27803"/>
          <ac:spMkLst>
            <pc:docMk/>
            <pc:sldMk cId="3818491146" sldId="278"/>
            <ac:spMk id="261" creationId="{CB5D8BE0-0881-D63D-2C14-DA0DE8B280FB}"/>
          </ac:spMkLst>
        </pc:spChg>
        <pc:spChg chg="mod">
          <ac:chgData name="Patwardhan, Aalok" userId="44699396-65df-4089-97f8-810b2893e5eb" providerId="ADAL" clId="{AAA3651A-0065-4F0A-9324-09DE4715E3B2}" dt="2023-04-26T17:07:24.255" v="60" actId="27803"/>
          <ac:spMkLst>
            <pc:docMk/>
            <pc:sldMk cId="3818491146" sldId="278"/>
            <ac:spMk id="262" creationId="{F5A4B2BA-D60F-18DF-2B9F-9D995A3B6B99}"/>
          </ac:spMkLst>
        </pc:spChg>
        <pc:spChg chg="mod">
          <ac:chgData name="Patwardhan, Aalok" userId="44699396-65df-4089-97f8-810b2893e5eb" providerId="ADAL" clId="{AAA3651A-0065-4F0A-9324-09DE4715E3B2}" dt="2023-04-26T17:07:24.255" v="60" actId="27803"/>
          <ac:spMkLst>
            <pc:docMk/>
            <pc:sldMk cId="3818491146" sldId="278"/>
            <ac:spMk id="263" creationId="{2866ED51-9142-DB3B-12BA-A6BFCEB69FF7}"/>
          </ac:spMkLst>
        </pc:spChg>
        <pc:spChg chg="mod">
          <ac:chgData name="Patwardhan, Aalok" userId="44699396-65df-4089-97f8-810b2893e5eb" providerId="ADAL" clId="{AAA3651A-0065-4F0A-9324-09DE4715E3B2}" dt="2023-04-26T17:07:24.255" v="60" actId="27803"/>
          <ac:spMkLst>
            <pc:docMk/>
            <pc:sldMk cId="3818491146" sldId="278"/>
            <ac:spMk id="264" creationId="{4B27CD2E-06DD-D76E-76E6-95E3C83653DC}"/>
          </ac:spMkLst>
        </pc:spChg>
        <pc:spChg chg="mod">
          <ac:chgData name="Patwardhan, Aalok" userId="44699396-65df-4089-97f8-810b2893e5eb" providerId="ADAL" clId="{AAA3651A-0065-4F0A-9324-09DE4715E3B2}" dt="2023-04-26T17:07:24.255" v="60" actId="27803"/>
          <ac:spMkLst>
            <pc:docMk/>
            <pc:sldMk cId="3818491146" sldId="278"/>
            <ac:spMk id="265" creationId="{6243322B-94B9-C1D4-C041-EBF77A87B4CC}"/>
          </ac:spMkLst>
        </pc:spChg>
        <pc:spChg chg="mod">
          <ac:chgData name="Patwardhan, Aalok" userId="44699396-65df-4089-97f8-810b2893e5eb" providerId="ADAL" clId="{AAA3651A-0065-4F0A-9324-09DE4715E3B2}" dt="2023-04-26T17:07:24.255" v="60" actId="27803"/>
          <ac:spMkLst>
            <pc:docMk/>
            <pc:sldMk cId="3818491146" sldId="278"/>
            <ac:spMk id="266" creationId="{8F3EC87A-7193-B094-BB07-983C545D1209}"/>
          </ac:spMkLst>
        </pc:spChg>
        <pc:spChg chg="mod">
          <ac:chgData name="Patwardhan, Aalok" userId="44699396-65df-4089-97f8-810b2893e5eb" providerId="ADAL" clId="{AAA3651A-0065-4F0A-9324-09DE4715E3B2}" dt="2023-04-26T17:07:24.255" v="60" actId="27803"/>
          <ac:spMkLst>
            <pc:docMk/>
            <pc:sldMk cId="3818491146" sldId="278"/>
            <ac:spMk id="267" creationId="{AA7E9C85-4D7B-4BD7-D0AF-3D3537818B0B}"/>
          </ac:spMkLst>
        </pc:spChg>
        <pc:spChg chg="mod">
          <ac:chgData name="Patwardhan, Aalok" userId="44699396-65df-4089-97f8-810b2893e5eb" providerId="ADAL" clId="{AAA3651A-0065-4F0A-9324-09DE4715E3B2}" dt="2023-04-26T17:07:24.255" v="60" actId="27803"/>
          <ac:spMkLst>
            <pc:docMk/>
            <pc:sldMk cId="3818491146" sldId="278"/>
            <ac:spMk id="268" creationId="{0EBEAB51-6A8D-23A0-5EA1-CB89B7858318}"/>
          </ac:spMkLst>
        </pc:spChg>
        <pc:spChg chg="mod">
          <ac:chgData name="Patwardhan, Aalok" userId="44699396-65df-4089-97f8-810b2893e5eb" providerId="ADAL" clId="{AAA3651A-0065-4F0A-9324-09DE4715E3B2}" dt="2023-04-26T17:07:24.255" v="60" actId="27803"/>
          <ac:spMkLst>
            <pc:docMk/>
            <pc:sldMk cId="3818491146" sldId="278"/>
            <ac:spMk id="269" creationId="{C7845E3A-CAAE-9141-4572-3707E50420BC}"/>
          </ac:spMkLst>
        </pc:spChg>
        <pc:spChg chg="mod">
          <ac:chgData name="Patwardhan, Aalok" userId="44699396-65df-4089-97f8-810b2893e5eb" providerId="ADAL" clId="{AAA3651A-0065-4F0A-9324-09DE4715E3B2}" dt="2023-04-26T17:07:24.255" v="60" actId="27803"/>
          <ac:spMkLst>
            <pc:docMk/>
            <pc:sldMk cId="3818491146" sldId="278"/>
            <ac:spMk id="270" creationId="{EC4938ED-0712-6CC3-721F-951D201C1CC1}"/>
          </ac:spMkLst>
        </pc:spChg>
        <pc:spChg chg="mod">
          <ac:chgData name="Patwardhan, Aalok" userId="44699396-65df-4089-97f8-810b2893e5eb" providerId="ADAL" clId="{AAA3651A-0065-4F0A-9324-09DE4715E3B2}" dt="2023-04-26T17:07:24.255" v="60" actId="27803"/>
          <ac:spMkLst>
            <pc:docMk/>
            <pc:sldMk cId="3818491146" sldId="278"/>
            <ac:spMk id="271" creationId="{5F1D319F-DCEF-F238-745E-62C3575C6140}"/>
          </ac:spMkLst>
        </pc:spChg>
        <pc:spChg chg="mod">
          <ac:chgData name="Patwardhan, Aalok" userId="44699396-65df-4089-97f8-810b2893e5eb" providerId="ADAL" clId="{AAA3651A-0065-4F0A-9324-09DE4715E3B2}" dt="2023-04-26T17:07:24.255" v="60" actId="27803"/>
          <ac:spMkLst>
            <pc:docMk/>
            <pc:sldMk cId="3818491146" sldId="278"/>
            <ac:spMk id="272" creationId="{BC3B683C-FA5B-85D6-63FF-14C2991881DE}"/>
          </ac:spMkLst>
        </pc:spChg>
        <pc:spChg chg="mod">
          <ac:chgData name="Patwardhan, Aalok" userId="44699396-65df-4089-97f8-810b2893e5eb" providerId="ADAL" clId="{AAA3651A-0065-4F0A-9324-09DE4715E3B2}" dt="2023-04-26T17:07:24.255" v="60" actId="27803"/>
          <ac:spMkLst>
            <pc:docMk/>
            <pc:sldMk cId="3818491146" sldId="278"/>
            <ac:spMk id="273" creationId="{E33EE11E-B273-7AE3-779C-2CC32970A38E}"/>
          </ac:spMkLst>
        </pc:spChg>
        <pc:spChg chg="mod">
          <ac:chgData name="Patwardhan, Aalok" userId="44699396-65df-4089-97f8-810b2893e5eb" providerId="ADAL" clId="{AAA3651A-0065-4F0A-9324-09DE4715E3B2}" dt="2023-04-26T17:07:24.255" v="60" actId="27803"/>
          <ac:spMkLst>
            <pc:docMk/>
            <pc:sldMk cId="3818491146" sldId="278"/>
            <ac:spMk id="274" creationId="{F52602D6-44BD-2DC7-D00B-962BF54594B4}"/>
          </ac:spMkLst>
        </pc:spChg>
        <pc:spChg chg="mod">
          <ac:chgData name="Patwardhan, Aalok" userId="44699396-65df-4089-97f8-810b2893e5eb" providerId="ADAL" clId="{AAA3651A-0065-4F0A-9324-09DE4715E3B2}" dt="2023-04-26T17:07:24.255" v="60" actId="27803"/>
          <ac:spMkLst>
            <pc:docMk/>
            <pc:sldMk cId="3818491146" sldId="278"/>
            <ac:spMk id="275" creationId="{177CD141-6923-A963-FB0B-F4308B85758B}"/>
          </ac:spMkLst>
        </pc:spChg>
        <pc:spChg chg="mod">
          <ac:chgData name="Patwardhan, Aalok" userId="44699396-65df-4089-97f8-810b2893e5eb" providerId="ADAL" clId="{AAA3651A-0065-4F0A-9324-09DE4715E3B2}" dt="2023-04-26T17:07:24.255" v="60" actId="27803"/>
          <ac:spMkLst>
            <pc:docMk/>
            <pc:sldMk cId="3818491146" sldId="278"/>
            <ac:spMk id="276" creationId="{BD3C059B-844E-00D6-2FBA-6BEDF837E7A4}"/>
          </ac:spMkLst>
        </pc:spChg>
        <pc:spChg chg="mod">
          <ac:chgData name="Patwardhan, Aalok" userId="44699396-65df-4089-97f8-810b2893e5eb" providerId="ADAL" clId="{AAA3651A-0065-4F0A-9324-09DE4715E3B2}" dt="2023-04-26T17:07:24.255" v="60" actId="27803"/>
          <ac:spMkLst>
            <pc:docMk/>
            <pc:sldMk cId="3818491146" sldId="278"/>
            <ac:spMk id="277" creationId="{5F1D0F53-5FAA-6946-193C-4296BB0D3EFD}"/>
          </ac:spMkLst>
        </pc:spChg>
        <pc:spChg chg="mod">
          <ac:chgData name="Patwardhan, Aalok" userId="44699396-65df-4089-97f8-810b2893e5eb" providerId="ADAL" clId="{AAA3651A-0065-4F0A-9324-09DE4715E3B2}" dt="2023-04-26T17:07:24.255" v="60" actId="27803"/>
          <ac:spMkLst>
            <pc:docMk/>
            <pc:sldMk cId="3818491146" sldId="278"/>
            <ac:spMk id="278" creationId="{010FBB3E-51A0-9A55-868B-1CDCBC002D76}"/>
          </ac:spMkLst>
        </pc:spChg>
        <pc:spChg chg="mod">
          <ac:chgData name="Patwardhan, Aalok" userId="44699396-65df-4089-97f8-810b2893e5eb" providerId="ADAL" clId="{AAA3651A-0065-4F0A-9324-09DE4715E3B2}" dt="2023-04-26T17:07:24.255" v="60" actId="27803"/>
          <ac:spMkLst>
            <pc:docMk/>
            <pc:sldMk cId="3818491146" sldId="278"/>
            <ac:spMk id="279" creationId="{4D4F754B-A014-3B77-C8E2-63E776166439}"/>
          </ac:spMkLst>
        </pc:spChg>
        <pc:spChg chg="mod">
          <ac:chgData name="Patwardhan, Aalok" userId="44699396-65df-4089-97f8-810b2893e5eb" providerId="ADAL" clId="{AAA3651A-0065-4F0A-9324-09DE4715E3B2}" dt="2023-04-26T17:07:24.255" v="60" actId="27803"/>
          <ac:spMkLst>
            <pc:docMk/>
            <pc:sldMk cId="3818491146" sldId="278"/>
            <ac:spMk id="280" creationId="{2D365910-F232-6CB3-CD04-0067E0296FAC}"/>
          </ac:spMkLst>
        </pc:spChg>
        <pc:spChg chg="mod">
          <ac:chgData name="Patwardhan, Aalok" userId="44699396-65df-4089-97f8-810b2893e5eb" providerId="ADAL" clId="{AAA3651A-0065-4F0A-9324-09DE4715E3B2}" dt="2023-04-26T17:07:24.255" v="60" actId="27803"/>
          <ac:spMkLst>
            <pc:docMk/>
            <pc:sldMk cId="3818491146" sldId="278"/>
            <ac:spMk id="281" creationId="{748E0B14-4C8B-BDE0-6D40-ED895379DA3F}"/>
          </ac:spMkLst>
        </pc:spChg>
        <pc:spChg chg="mod">
          <ac:chgData name="Patwardhan, Aalok" userId="44699396-65df-4089-97f8-810b2893e5eb" providerId="ADAL" clId="{AAA3651A-0065-4F0A-9324-09DE4715E3B2}" dt="2023-04-26T17:07:24.255" v="60" actId="27803"/>
          <ac:spMkLst>
            <pc:docMk/>
            <pc:sldMk cId="3818491146" sldId="278"/>
            <ac:spMk id="282" creationId="{2BEE3B70-22C6-9D88-42BC-861E30DE8C8B}"/>
          </ac:spMkLst>
        </pc:spChg>
        <pc:spChg chg="mod">
          <ac:chgData name="Patwardhan, Aalok" userId="44699396-65df-4089-97f8-810b2893e5eb" providerId="ADAL" clId="{AAA3651A-0065-4F0A-9324-09DE4715E3B2}" dt="2023-04-26T17:07:24.255" v="60" actId="27803"/>
          <ac:spMkLst>
            <pc:docMk/>
            <pc:sldMk cId="3818491146" sldId="278"/>
            <ac:spMk id="283" creationId="{86390DF1-6694-19DD-ED8C-E0E8CF74E9E6}"/>
          </ac:spMkLst>
        </pc:spChg>
        <pc:spChg chg="mod">
          <ac:chgData name="Patwardhan, Aalok" userId="44699396-65df-4089-97f8-810b2893e5eb" providerId="ADAL" clId="{AAA3651A-0065-4F0A-9324-09DE4715E3B2}" dt="2023-04-26T17:07:24.255" v="60" actId="27803"/>
          <ac:spMkLst>
            <pc:docMk/>
            <pc:sldMk cId="3818491146" sldId="278"/>
            <ac:spMk id="284" creationId="{5F33C701-E12B-BF92-236E-F06FA308B033}"/>
          </ac:spMkLst>
        </pc:spChg>
        <pc:spChg chg="mod">
          <ac:chgData name="Patwardhan, Aalok" userId="44699396-65df-4089-97f8-810b2893e5eb" providerId="ADAL" clId="{AAA3651A-0065-4F0A-9324-09DE4715E3B2}" dt="2023-04-26T17:07:24.255" v="60" actId="27803"/>
          <ac:spMkLst>
            <pc:docMk/>
            <pc:sldMk cId="3818491146" sldId="278"/>
            <ac:spMk id="285" creationId="{4EDD9F37-AD2C-C0A4-97CC-2DDB47590DE3}"/>
          </ac:spMkLst>
        </pc:spChg>
        <pc:spChg chg="mod">
          <ac:chgData name="Patwardhan, Aalok" userId="44699396-65df-4089-97f8-810b2893e5eb" providerId="ADAL" clId="{AAA3651A-0065-4F0A-9324-09DE4715E3B2}" dt="2023-04-26T17:07:24.255" v="60" actId="27803"/>
          <ac:spMkLst>
            <pc:docMk/>
            <pc:sldMk cId="3818491146" sldId="278"/>
            <ac:spMk id="286" creationId="{28DA0558-F06A-6255-338C-FD552856BF0D}"/>
          </ac:spMkLst>
        </pc:spChg>
        <pc:spChg chg="mod">
          <ac:chgData name="Patwardhan, Aalok" userId="44699396-65df-4089-97f8-810b2893e5eb" providerId="ADAL" clId="{AAA3651A-0065-4F0A-9324-09DE4715E3B2}" dt="2023-04-26T17:07:24.255" v="60" actId="27803"/>
          <ac:spMkLst>
            <pc:docMk/>
            <pc:sldMk cId="3818491146" sldId="278"/>
            <ac:spMk id="287" creationId="{7BFAB4C8-C42A-CFEF-9241-F8E5BE371D99}"/>
          </ac:spMkLst>
        </pc:spChg>
        <pc:spChg chg="mod">
          <ac:chgData name="Patwardhan, Aalok" userId="44699396-65df-4089-97f8-810b2893e5eb" providerId="ADAL" clId="{AAA3651A-0065-4F0A-9324-09DE4715E3B2}" dt="2023-04-26T17:07:24.255" v="60" actId="27803"/>
          <ac:spMkLst>
            <pc:docMk/>
            <pc:sldMk cId="3818491146" sldId="278"/>
            <ac:spMk id="288" creationId="{E516C95D-9B86-8270-C5F3-331BA63389B8}"/>
          </ac:spMkLst>
        </pc:spChg>
        <pc:spChg chg="mod">
          <ac:chgData name="Patwardhan, Aalok" userId="44699396-65df-4089-97f8-810b2893e5eb" providerId="ADAL" clId="{AAA3651A-0065-4F0A-9324-09DE4715E3B2}" dt="2023-04-26T17:07:24.255" v="60" actId="27803"/>
          <ac:spMkLst>
            <pc:docMk/>
            <pc:sldMk cId="3818491146" sldId="278"/>
            <ac:spMk id="289" creationId="{5A247A16-2400-07F2-36BB-4DB635DD63C7}"/>
          </ac:spMkLst>
        </pc:spChg>
        <pc:spChg chg="mod">
          <ac:chgData name="Patwardhan, Aalok" userId="44699396-65df-4089-97f8-810b2893e5eb" providerId="ADAL" clId="{AAA3651A-0065-4F0A-9324-09DE4715E3B2}" dt="2023-04-26T17:07:24.255" v="60" actId="27803"/>
          <ac:spMkLst>
            <pc:docMk/>
            <pc:sldMk cId="3818491146" sldId="278"/>
            <ac:spMk id="290" creationId="{0B37C077-70F7-0991-6312-B35BC508F710}"/>
          </ac:spMkLst>
        </pc:spChg>
        <pc:spChg chg="mod">
          <ac:chgData name="Patwardhan, Aalok" userId="44699396-65df-4089-97f8-810b2893e5eb" providerId="ADAL" clId="{AAA3651A-0065-4F0A-9324-09DE4715E3B2}" dt="2023-04-26T17:07:24.255" v="60" actId="27803"/>
          <ac:spMkLst>
            <pc:docMk/>
            <pc:sldMk cId="3818491146" sldId="278"/>
            <ac:spMk id="291" creationId="{3B0BD6E1-8D0A-F613-4664-A8B508FB5034}"/>
          </ac:spMkLst>
        </pc:spChg>
        <pc:spChg chg="mod">
          <ac:chgData name="Patwardhan, Aalok" userId="44699396-65df-4089-97f8-810b2893e5eb" providerId="ADAL" clId="{AAA3651A-0065-4F0A-9324-09DE4715E3B2}" dt="2023-04-26T17:07:24.255" v="60" actId="27803"/>
          <ac:spMkLst>
            <pc:docMk/>
            <pc:sldMk cId="3818491146" sldId="278"/>
            <ac:spMk id="292" creationId="{39719646-C736-6AA0-026C-9A42189C4E87}"/>
          </ac:spMkLst>
        </pc:spChg>
        <pc:spChg chg="mod">
          <ac:chgData name="Patwardhan, Aalok" userId="44699396-65df-4089-97f8-810b2893e5eb" providerId="ADAL" clId="{AAA3651A-0065-4F0A-9324-09DE4715E3B2}" dt="2023-04-26T17:07:24.255" v="60" actId="27803"/>
          <ac:spMkLst>
            <pc:docMk/>
            <pc:sldMk cId="3818491146" sldId="278"/>
            <ac:spMk id="293" creationId="{087AF868-CE2E-E912-3DA4-E30032C62F59}"/>
          </ac:spMkLst>
        </pc:spChg>
        <pc:spChg chg="mod">
          <ac:chgData name="Patwardhan, Aalok" userId="44699396-65df-4089-97f8-810b2893e5eb" providerId="ADAL" clId="{AAA3651A-0065-4F0A-9324-09DE4715E3B2}" dt="2023-04-26T17:07:24.255" v="60" actId="27803"/>
          <ac:spMkLst>
            <pc:docMk/>
            <pc:sldMk cId="3818491146" sldId="278"/>
            <ac:spMk id="294" creationId="{7C63E70C-BEC2-636C-3D3E-1E7DDB3D9BEA}"/>
          </ac:spMkLst>
        </pc:spChg>
        <pc:spChg chg="mod">
          <ac:chgData name="Patwardhan, Aalok" userId="44699396-65df-4089-97f8-810b2893e5eb" providerId="ADAL" clId="{AAA3651A-0065-4F0A-9324-09DE4715E3B2}" dt="2023-04-26T17:07:24.255" v="60" actId="27803"/>
          <ac:spMkLst>
            <pc:docMk/>
            <pc:sldMk cId="3818491146" sldId="278"/>
            <ac:spMk id="295" creationId="{6CD0E3E3-5E61-C86D-DFE0-B74EE41FE2AF}"/>
          </ac:spMkLst>
        </pc:spChg>
        <pc:spChg chg="mod">
          <ac:chgData name="Patwardhan, Aalok" userId="44699396-65df-4089-97f8-810b2893e5eb" providerId="ADAL" clId="{AAA3651A-0065-4F0A-9324-09DE4715E3B2}" dt="2023-04-26T17:07:24.255" v="60" actId="27803"/>
          <ac:spMkLst>
            <pc:docMk/>
            <pc:sldMk cId="3818491146" sldId="278"/>
            <ac:spMk id="296" creationId="{230A45F9-54C7-EEA7-FD7D-16D13FDF09D7}"/>
          </ac:spMkLst>
        </pc:spChg>
        <pc:spChg chg="mod">
          <ac:chgData name="Patwardhan, Aalok" userId="44699396-65df-4089-97f8-810b2893e5eb" providerId="ADAL" clId="{AAA3651A-0065-4F0A-9324-09DE4715E3B2}" dt="2023-04-26T17:07:24.255" v="60" actId="27803"/>
          <ac:spMkLst>
            <pc:docMk/>
            <pc:sldMk cId="3818491146" sldId="278"/>
            <ac:spMk id="297" creationId="{5EC2CF40-14AA-6462-1165-7200356A8893}"/>
          </ac:spMkLst>
        </pc:spChg>
        <pc:spChg chg="mod">
          <ac:chgData name="Patwardhan, Aalok" userId="44699396-65df-4089-97f8-810b2893e5eb" providerId="ADAL" clId="{AAA3651A-0065-4F0A-9324-09DE4715E3B2}" dt="2023-04-26T17:07:24.255" v="60" actId="27803"/>
          <ac:spMkLst>
            <pc:docMk/>
            <pc:sldMk cId="3818491146" sldId="278"/>
            <ac:spMk id="298" creationId="{AB41AD39-EBCA-D957-4B50-E77560767B18}"/>
          </ac:spMkLst>
        </pc:spChg>
        <pc:spChg chg="mod">
          <ac:chgData name="Patwardhan, Aalok" userId="44699396-65df-4089-97f8-810b2893e5eb" providerId="ADAL" clId="{AAA3651A-0065-4F0A-9324-09DE4715E3B2}" dt="2023-04-26T17:07:24.255" v="60" actId="27803"/>
          <ac:spMkLst>
            <pc:docMk/>
            <pc:sldMk cId="3818491146" sldId="278"/>
            <ac:spMk id="299" creationId="{0746A0C8-D013-DBA4-6F39-D34DBC58B544}"/>
          </ac:spMkLst>
        </pc:spChg>
        <pc:spChg chg="mod">
          <ac:chgData name="Patwardhan, Aalok" userId="44699396-65df-4089-97f8-810b2893e5eb" providerId="ADAL" clId="{AAA3651A-0065-4F0A-9324-09DE4715E3B2}" dt="2023-04-26T17:07:24.255" v="60" actId="27803"/>
          <ac:spMkLst>
            <pc:docMk/>
            <pc:sldMk cId="3818491146" sldId="278"/>
            <ac:spMk id="300" creationId="{247087CF-FE07-919D-8FE1-2535292DC9AA}"/>
          </ac:spMkLst>
        </pc:spChg>
        <pc:spChg chg="mod">
          <ac:chgData name="Patwardhan, Aalok" userId="44699396-65df-4089-97f8-810b2893e5eb" providerId="ADAL" clId="{AAA3651A-0065-4F0A-9324-09DE4715E3B2}" dt="2023-04-26T17:07:24.255" v="60" actId="27803"/>
          <ac:spMkLst>
            <pc:docMk/>
            <pc:sldMk cId="3818491146" sldId="278"/>
            <ac:spMk id="301" creationId="{6E09A182-FF16-0661-F4ED-AF42AB85DAA6}"/>
          </ac:spMkLst>
        </pc:spChg>
        <pc:spChg chg="mod">
          <ac:chgData name="Patwardhan, Aalok" userId="44699396-65df-4089-97f8-810b2893e5eb" providerId="ADAL" clId="{AAA3651A-0065-4F0A-9324-09DE4715E3B2}" dt="2023-04-26T17:07:24.255" v="60" actId="27803"/>
          <ac:spMkLst>
            <pc:docMk/>
            <pc:sldMk cId="3818491146" sldId="278"/>
            <ac:spMk id="302" creationId="{B9F6E93A-3975-B75B-7BE2-ED3074CE0F3F}"/>
          </ac:spMkLst>
        </pc:spChg>
        <pc:spChg chg="mod">
          <ac:chgData name="Patwardhan, Aalok" userId="44699396-65df-4089-97f8-810b2893e5eb" providerId="ADAL" clId="{AAA3651A-0065-4F0A-9324-09DE4715E3B2}" dt="2023-04-26T17:07:24.255" v="60" actId="27803"/>
          <ac:spMkLst>
            <pc:docMk/>
            <pc:sldMk cId="3818491146" sldId="278"/>
            <ac:spMk id="303" creationId="{320AAC61-E66F-345E-B19E-93D6D7B3DC76}"/>
          </ac:spMkLst>
        </pc:spChg>
        <pc:spChg chg="mod">
          <ac:chgData name="Patwardhan, Aalok" userId="44699396-65df-4089-97f8-810b2893e5eb" providerId="ADAL" clId="{AAA3651A-0065-4F0A-9324-09DE4715E3B2}" dt="2023-04-26T17:07:24.255" v="60" actId="27803"/>
          <ac:spMkLst>
            <pc:docMk/>
            <pc:sldMk cId="3818491146" sldId="278"/>
            <ac:spMk id="304" creationId="{5DCA1BAB-BA88-E848-440C-E82FD7FE6EBA}"/>
          </ac:spMkLst>
        </pc:spChg>
        <pc:spChg chg="mod">
          <ac:chgData name="Patwardhan, Aalok" userId="44699396-65df-4089-97f8-810b2893e5eb" providerId="ADAL" clId="{AAA3651A-0065-4F0A-9324-09DE4715E3B2}" dt="2023-04-26T17:07:24.255" v="60" actId="27803"/>
          <ac:spMkLst>
            <pc:docMk/>
            <pc:sldMk cId="3818491146" sldId="278"/>
            <ac:spMk id="305" creationId="{2EE012E7-47F3-34AB-1920-312A87E5A1E8}"/>
          </ac:spMkLst>
        </pc:spChg>
        <pc:spChg chg="mod">
          <ac:chgData name="Patwardhan, Aalok" userId="44699396-65df-4089-97f8-810b2893e5eb" providerId="ADAL" clId="{AAA3651A-0065-4F0A-9324-09DE4715E3B2}" dt="2023-04-26T17:07:24.255" v="60" actId="27803"/>
          <ac:spMkLst>
            <pc:docMk/>
            <pc:sldMk cId="3818491146" sldId="278"/>
            <ac:spMk id="306" creationId="{06F65D22-204D-C2ED-9D96-78571CC9B04C}"/>
          </ac:spMkLst>
        </pc:spChg>
        <pc:spChg chg="mod">
          <ac:chgData name="Patwardhan, Aalok" userId="44699396-65df-4089-97f8-810b2893e5eb" providerId="ADAL" clId="{AAA3651A-0065-4F0A-9324-09DE4715E3B2}" dt="2023-04-26T17:07:24.255" v="60" actId="27803"/>
          <ac:spMkLst>
            <pc:docMk/>
            <pc:sldMk cId="3818491146" sldId="278"/>
            <ac:spMk id="307" creationId="{BF47CB7F-4137-5EFE-B7AE-21608640591F}"/>
          </ac:spMkLst>
        </pc:spChg>
        <pc:spChg chg="mod">
          <ac:chgData name="Patwardhan, Aalok" userId="44699396-65df-4089-97f8-810b2893e5eb" providerId="ADAL" clId="{AAA3651A-0065-4F0A-9324-09DE4715E3B2}" dt="2023-04-26T17:07:24.255" v="60" actId="27803"/>
          <ac:spMkLst>
            <pc:docMk/>
            <pc:sldMk cId="3818491146" sldId="278"/>
            <ac:spMk id="308" creationId="{3C6D8BBC-0DCB-E173-58A3-CE46F5C3F420}"/>
          </ac:spMkLst>
        </pc:spChg>
        <pc:spChg chg="mod">
          <ac:chgData name="Patwardhan, Aalok" userId="44699396-65df-4089-97f8-810b2893e5eb" providerId="ADAL" clId="{AAA3651A-0065-4F0A-9324-09DE4715E3B2}" dt="2023-04-26T17:07:24.255" v="60" actId="27803"/>
          <ac:spMkLst>
            <pc:docMk/>
            <pc:sldMk cId="3818491146" sldId="278"/>
            <ac:spMk id="309" creationId="{5A04D5AA-E95E-7176-923C-27E0ABD05A40}"/>
          </ac:spMkLst>
        </pc:spChg>
        <pc:spChg chg="mod">
          <ac:chgData name="Patwardhan, Aalok" userId="44699396-65df-4089-97f8-810b2893e5eb" providerId="ADAL" clId="{AAA3651A-0065-4F0A-9324-09DE4715E3B2}" dt="2023-04-26T17:07:24.255" v="60" actId="27803"/>
          <ac:spMkLst>
            <pc:docMk/>
            <pc:sldMk cId="3818491146" sldId="278"/>
            <ac:spMk id="310" creationId="{7C2ADCF2-A597-8F5F-7D8D-BBE5B18D3FBC}"/>
          </ac:spMkLst>
        </pc:spChg>
        <pc:spChg chg="mod">
          <ac:chgData name="Patwardhan, Aalok" userId="44699396-65df-4089-97f8-810b2893e5eb" providerId="ADAL" clId="{AAA3651A-0065-4F0A-9324-09DE4715E3B2}" dt="2023-04-26T17:07:24.255" v="60" actId="27803"/>
          <ac:spMkLst>
            <pc:docMk/>
            <pc:sldMk cId="3818491146" sldId="278"/>
            <ac:spMk id="311" creationId="{5614558E-1F28-3282-5E37-CA5E8953A2AB}"/>
          </ac:spMkLst>
        </pc:spChg>
        <pc:spChg chg="mod">
          <ac:chgData name="Patwardhan, Aalok" userId="44699396-65df-4089-97f8-810b2893e5eb" providerId="ADAL" clId="{AAA3651A-0065-4F0A-9324-09DE4715E3B2}" dt="2023-04-26T17:07:24.255" v="60" actId="27803"/>
          <ac:spMkLst>
            <pc:docMk/>
            <pc:sldMk cId="3818491146" sldId="278"/>
            <ac:spMk id="312" creationId="{2CFEEA3E-6E5C-4216-1985-ABAE6E9BA1B8}"/>
          </ac:spMkLst>
        </pc:spChg>
        <pc:spChg chg="mod">
          <ac:chgData name="Patwardhan, Aalok" userId="44699396-65df-4089-97f8-810b2893e5eb" providerId="ADAL" clId="{AAA3651A-0065-4F0A-9324-09DE4715E3B2}" dt="2023-04-26T17:07:24.255" v="60" actId="27803"/>
          <ac:spMkLst>
            <pc:docMk/>
            <pc:sldMk cId="3818491146" sldId="278"/>
            <ac:spMk id="313" creationId="{7B466464-2155-C00C-5412-C0E2607038EF}"/>
          </ac:spMkLst>
        </pc:spChg>
        <pc:spChg chg="mod">
          <ac:chgData name="Patwardhan, Aalok" userId="44699396-65df-4089-97f8-810b2893e5eb" providerId="ADAL" clId="{AAA3651A-0065-4F0A-9324-09DE4715E3B2}" dt="2023-04-26T17:07:24.255" v="60" actId="27803"/>
          <ac:spMkLst>
            <pc:docMk/>
            <pc:sldMk cId="3818491146" sldId="278"/>
            <ac:spMk id="314" creationId="{DFFD8C31-A174-AC41-E3F8-0840A2470098}"/>
          </ac:spMkLst>
        </pc:spChg>
        <pc:spChg chg="mod">
          <ac:chgData name="Patwardhan, Aalok" userId="44699396-65df-4089-97f8-810b2893e5eb" providerId="ADAL" clId="{AAA3651A-0065-4F0A-9324-09DE4715E3B2}" dt="2023-04-26T17:07:24.255" v="60" actId="27803"/>
          <ac:spMkLst>
            <pc:docMk/>
            <pc:sldMk cId="3818491146" sldId="278"/>
            <ac:spMk id="315" creationId="{FBB5A8EE-A973-DA6A-7234-16D817183EB3}"/>
          </ac:spMkLst>
        </pc:spChg>
        <pc:spChg chg="mod">
          <ac:chgData name="Patwardhan, Aalok" userId="44699396-65df-4089-97f8-810b2893e5eb" providerId="ADAL" clId="{AAA3651A-0065-4F0A-9324-09DE4715E3B2}" dt="2023-04-26T17:07:24.255" v="60" actId="27803"/>
          <ac:spMkLst>
            <pc:docMk/>
            <pc:sldMk cId="3818491146" sldId="278"/>
            <ac:spMk id="316" creationId="{594E87F5-CAE4-1261-E26B-CBC8BC0102C7}"/>
          </ac:spMkLst>
        </pc:spChg>
        <pc:spChg chg="mod">
          <ac:chgData name="Patwardhan, Aalok" userId="44699396-65df-4089-97f8-810b2893e5eb" providerId="ADAL" clId="{AAA3651A-0065-4F0A-9324-09DE4715E3B2}" dt="2023-04-26T17:07:24.255" v="60" actId="27803"/>
          <ac:spMkLst>
            <pc:docMk/>
            <pc:sldMk cId="3818491146" sldId="278"/>
            <ac:spMk id="317" creationId="{DF1ECD2B-E8C2-EB4E-6CDC-2893253F53A5}"/>
          </ac:spMkLst>
        </pc:spChg>
        <pc:spChg chg="mod">
          <ac:chgData name="Patwardhan, Aalok" userId="44699396-65df-4089-97f8-810b2893e5eb" providerId="ADAL" clId="{AAA3651A-0065-4F0A-9324-09DE4715E3B2}" dt="2023-04-26T17:07:24.255" v="60" actId="27803"/>
          <ac:spMkLst>
            <pc:docMk/>
            <pc:sldMk cId="3818491146" sldId="278"/>
            <ac:spMk id="318" creationId="{486BBFCC-7E59-B383-AB86-3402B5DA5FF9}"/>
          </ac:spMkLst>
        </pc:spChg>
        <pc:spChg chg="mod">
          <ac:chgData name="Patwardhan, Aalok" userId="44699396-65df-4089-97f8-810b2893e5eb" providerId="ADAL" clId="{AAA3651A-0065-4F0A-9324-09DE4715E3B2}" dt="2023-04-26T17:07:24.255" v="60" actId="27803"/>
          <ac:spMkLst>
            <pc:docMk/>
            <pc:sldMk cId="3818491146" sldId="278"/>
            <ac:spMk id="319" creationId="{9216DDB2-D073-1D5E-A00E-AFEE29C6138C}"/>
          </ac:spMkLst>
        </pc:spChg>
        <pc:spChg chg="mod">
          <ac:chgData name="Patwardhan, Aalok" userId="44699396-65df-4089-97f8-810b2893e5eb" providerId="ADAL" clId="{AAA3651A-0065-4F0A-9324-09DE4715E3B2}" dt="2023-04-26T17:07:24.255" v="60" actId="27803"/>
          <ac:spMkLst>
            <pc:docMk/>
            <pc:sldMk cId="3818491146" sldId="278"/>
            <ac:spMk id="320" creationId="{FE785C6B-00BB-A835-6496-09F068159465}"/>
          </ac:spMkLst>
        </pc:spChg>
        <pc:spChg chg="mod">
          <ac:chgData name="Patwardhan, Aalok" userId="44699396-65df-4089-97f8-810b2893e5eb" providerId="ADAL" clId="{AAA3651A-0065-4F0A-9324-09DE4715E3B2}" dt="2023-04-26T17:07:24.255" v="60" actId="27803"/>
          <ac:spMkLst>
            <pc:docMk/>
            <pc:sldMk cId="3818491146" sldId="278"/>
            <ac:spMk id="321" creationId="{3BEF5FFE-AEEF-F678-3CD2-AF1775F2D543}"/>
          </ac:spMkLst>
        </pc:spChg>
        <pc:spChg chg="mod">
          <ac:chgData name="Patwardhan, Aalok" userId="44699396-65df-4089-97f8-810b2893e5eb" providerId="ADAL" clId="{AAA3651A-0065-4F0A-9324-09DE4715E3B2}" dt="2023-04-26T17:07:24.255" v="60" actId="27803"/>
          <ac:spMkLst>
            <pc:docMk/>
            <pc:sldMk cId="3818491146" sldId="278"/>
            <ac:spMk id="322" creationId="{F465CC75-F077-58E2-D848-692995F1B4A5}"/>
          </ac:spMkLst>
        </pc:spChg>
        <pc:spChg chg="mod">
          <ac:chgData name="Patwardhan, Aalok" userId="44699396-65df-4089-97f8-810b2893e5eb" providerId="ADAL" clId="{AAA3651A-0065-4F0A-9324-09DE4715E3B2}" dt="2023-04-26T17:07:24.255" v="60" actId="27803"/>
          <ac:spMkLst>
            <pc:docMk/>
            <pc:sldMk cId="3818491146" sldId="278"/>
            <ac:spMk id="324" creationId="{3F34F52D-8559-9A29-2580-6D3ADB32CE0D}"/>
          </ac:spMkLst>
        </pc:spChg>
        <pc:spChg chg="mod">
          <ac:chgData name="Patwardhan, Aalok" userId="44699396-65df-4089-97f8-810b2893e5eb" providerId="ADAL" clId="{AAA3651A-0065-4F0A-9324-09DE4715E3B2}" dt="2023-04-26T17:07:24.255" v="60" actId="27803"/>
          <ac:spMkLst>
            <pc:docMk/>
            <pc:sldMk cId="3818491146" sldId="278"/>
            <ac:spMk id="325" creationId="{314DC3D0-CCE5-BBA9-E4F3-5C5CFC51C0EC}"/>
          </ac:spMkLst>
        </pc:spChg>
        <pc:spChg chg="mod">
          <ac:chgData name="Patwardhan, Aalok" userId="44699396-65df-4089-97f8-810b2893e5eb" providerId="ADAL" clId="{AAA3651A-0065-4F0A-9324-09DE4715E3B2}" dt="2023-04-26T17:07:24.255" v="60" actId="27803"/>
          <ac:spMkLst>
            <pc:docMk/>
            <pc:sldMk cId="3818491146" sldId="278"/>
            <ac:spMk id="327" creationId="{50352534-8235-D285-8751-94772582F811}"/>
          </ac:spMkLst>
        </pc:spChg>
        <pc:spChg chg="mod">
          <ac:chgData name="Patwardhan, Aalok" userId="44699396-65df-4089-97f8-810b2893e5eb" providerId="ADAL" clId="{AAA3651A-0065-4F0A-9324-09DE4715E3B2}" dt="2023-04-26T17:07:24.255" v="60" actId="27803"/>
          <ac:spMkLst>
            <pc:docMk/>
            <pc:sldMk cId="3818491146" sldId="278"/>
            <ac:spMk id="328" creationId="{FC87F30C-3333-FDFD-3616-517591FCBD7B}"/>
          </ac:spMkLst>
        </pc:spChg>
        <pc:spChg chg="mod">
          <ac:chgData name="Patwardhan, Aalok" userId="44699396-65df-4089-97f8-810b2893e5eb" providerId="ADAL" clId="{AAA3651A-0065-4F0A-9324-09DE4715E3B2}" dt="2023-04-26T17:07:24.255" v="60" actId="27803"/>
          <ac:spMkLst>
            <pc:docMk/>
            <pc:sldMk cId="3818491146" sldId="278"/>
            <ac:spMk id="330" creationId="{21D3B1BB-EEEA-B030-0610-9566328855EE}"/>
          </ac:spMkLst>
        </pc:spChg>
        <pc:spChg chg="mod">
          <ac:chgData name="Patwardhan, Aalok" userId="44699396-65df-4089-97f8-810b2893e5eb" providerId="ADAL" clId="{AAA3651A-0065-4F0A-9324-09DE4715E3B2}" dt="2023-04-26T17:07:24.255" v="60" actId="27803"/>
          <ac:spMkLst>
            <pc:docMk/>
            <pc:sldMk cId="3818491146" sldId="278"/>
            <ac:spMk id="331" creationId="{517E11B4-A554-D5E9-0A61-FF69F46D2982}"/>
          </ac:spMkLst>
        </pc:spChg>
        <pc:spChg chg="mod">
          <ac:chgData name="Patwardhan, Aalok" userId="44699396-65df-4089-97f8-810b2893e5eb" providerId="ADAL" clId="{AAA3651A-0065-4F0A-9324-09DE4715E3B2}" dt="2023-04-26T17:07:24.255" v="60" actId="27803"/>
          <ac:spMkLst>
            <pc:docMk/>
            <pc:sldMk cId="3818491146" sldId="278"/>
            <ac:spMk id="332" creationId="{67E64137-216B-572E-17E1-0DFE21E0FE99}"/>
          </ac:spMkLst>
        </pc:spChg>
        <pc:spChg chg="mod">
          <ac:chgData name="Patwardhan, Aalok" userId="44699396-65df-4089-97f8-810b2893e5eb" providerId="ADAL" clId="{AAA3651A-0065-4F0A-9324-09DE4715E3B2}" dt="2023-04-26T17:07:24.255" v="60" actId="27803"/>
          <ac:spMkLst>
            <pc:docMk/>
            <pc:sldMk cId="3818491146" sldId="278"/>
            <ac:spMk id="333" creationId="{FD4BC655-5FBC-F10D-4811-D7A4BBBDC0F5}"/>
          </ac:spMkLst>
        </pc:spChg>
        <pc:spChg chg="mod">
          <ac:chgData name="Patwardhan, Aalok" userId="44699396-65df-4089-97f8-810b2893e5eb" providerId="ADAL" clId="{AAA3651A-0065-4F0A-9324-09DE4715E3B2}" dt="2023-04-26T17:07:24.255" v="60" actId="27803"/>
          <ac:spMkLst>
            <pc:docMk/>
            <pc:sldMk cId="3818491146" sldId="278"/>
            <ac:spMk id="334" creationId="{9085AFFC-5E66-FDE8-738F-D1BED4103827}"/>
          </ac:spMkLst>
        </pc:spChg>
        <pc:grpChg chg="del mod">
          <ac:chgData name="Patwardhan, Aalok" userId="44699396-65df-4089-97f8-810b2893e5eb" providerId="ADAL" clId="{AAA3651A-0065-4F0A-9324-09DE4715E3B2}" dt="2023-04-26T17:07:24.255" v="60" actId="27803"/>
          <ac:grpSpMkLst>
            <pc:docMk/>
            <pc:sldMk cId="3818491146" sldId="278"/>
            <ac:grpSpMk id="9" creationId="{6E2FD9B9-A5D1-939B-A991-23FA611F5E13}"/>
          </ac:grpSpMkLst>
        </pc:grpChg>
        <pc:grpChg chg="mod">
          <ac:chgData name="Patwardhan, Aalok" userId="44699396-65df-4089-97f8-810b2893e5eb" providerId="ADAL" clId="{AAA3651A-0065-4F0A-9324-09DE4715E3B2}" dt="2023-04-26T17:08:02.737" v="64" actId="164"/>
          <ac:grpSpMkLst>
            <pc:docMk/>
            <pc:sldMk cId="3818491146" sldId="278"/>
            <ac:grpSpMk id="11" creationId="{3D193834-2F17-0A4D-D7C4-25BF0AF97533}"/>
          </ac:grpSpMkLst>
        </pc:grpChg>
        <pc:grpChg chg="mod">
          <ac:chgData name="Patwardhan, Aalok" userId="44699396-65df-4089-97f8-810b2893e5eb" providerId="ADAL" clId="{AAA3651A-0065-4F0A-9324-09DE4715E3B2}" dt="2023-04-26T17:07:24.255" v="60" actId="27803"/>
          <ac:grpSpMkLst>
            <pc:docMk/>
            <pc:sldMk cId="3818491146" sldId="278"/>
            <ac:grpSpMk id="323" creationId="{CA4B67E9-479E-5DA1-D3E7-614F86ED5A3D}"/>
          </ac:grpSpMkLst>
        </pc:grpChg>
        <pc:grpChg chg="mod">
          <ac:chgData name="Patwardhan, Aalok" userId="44699396-65df-4089-97f8-810b2893e5eb" providerId="ADAL" clId="{AAA3651A-0065-4F0A-9324-09DE4715E3B2}" dt="2023-04-26T17:07:24.255" v="60" actId="27803"/>
          <ac:grpSpMkLst>
            <pc:docMk/>
            <pc:sldMk cId="3818491146" sldId="278"/>
            <ac:grpSpMk id="326" creationId="{7B8DB765-F652-69B5-9D0E-C2F1A9F35D66}"/>
          </ac:grpSpMkLst>
        </pc:grpChg>
        <pc:grpChg chg="mod">
          <ac:chgData name="Patwardhan, Aalok" userId="44699396-65df-4089-97f8-810b2893e5eb" providerId="ADAL" clId="{AAA3651A-0065-4F0A-9324-09DE4715E3B2}" dt="2023-04-26T17:07:24.255" v="60" actId="27803"/>
          <ac:grpSpMkLst>
            <pc:docMk/>
            <pc:sldMk cId="3818491146" sldId="278"/>
            <ac:grpSpMk id="329" creationId="{0A5BBAF9-6E73-297C-9B7C-F16F8486B6E1}"/>
          </ac:grpSpMkLst>
        </pc:grpChg>
        <pc:grpChg chg="add mod">
          <ac:chgData name="Patwardhan, Aalok" userId="44699396-65df-4089-97f8-810b2893e5eb" providerId="ADAL" clId="{AAA3651A-0065-4F0A-9324-09DE4715E3B2}" dt="2023-04-26T17:08:23.232" v="145" actId="1036"/>
          <ac:grpSpMkLst>
            <pc:docMk/>
            <pc:sldMk cId="3818491146" sldId="278"/>
            <ac:grpSpMk id="335" creationId="{62CF9FD8-B767-144F-2894-93418365A969}"/>
          </ac:grpSpMkLst>
        </pc:grpChg>
        <pc:picChg chg="add mod">
          <ac:chgData name="Patwardhan, Aalok" userId="44699396-65df-4089-97f8-810b2893e5eb" providerId="ADAL" clId="{AAA3651A-0065-4F0A-9324-09DE4715E3B2}" dt="2023-04-26T17:00:19.482" v="14" actId="1076"/>
          <ac:picMkLst>
            <pc:docMk/>
            <pc:sldMk cId="3818491146" sldId="278"/>
            <ac:picMk id="4" creationId="{0A656556-A15F-2672-636F-FF4C17969C37}"/>
          </ac:picMkLst>
        </pc:picChg>
        <pc:picChg chg="add mod">
          <ac:chgData name="Patwardhan, Aalok" userId="44699396-65df-4089-97f8-810b2893e5eb" providerId="ADAL" clId="{AAA3651A-0065-4F0A-9324-09DE4715E3B2}" dt="2023-04-26T17:00:19.482" v="14" actId="1076"/>
          <ac:picMkLst>
            <pc:docMk/>
            <pc:sldMk cId="3818491146" sldId="278"/>
            <ac:picMk id="6" creationId="{2FDEB5E0-DC08-CE91-E255-0A87D4849989}"/>
          </ac:picMkLst>
        </pc:picChg>
        <pc:picChg chg="add del mod">
          <ac:chgData name="Patwardhan, Aalok" userId="44699396-65df-4089-97f8-810b2893e5eb" providerId="ADAL" clId="{AAA3651A-0065-4F0A-9324-09DE4715E3B2}" dt="2023-04-27T15:57:46.574" v="340"/>
          <ac:picMkLst>
            <pc:docMk/>
            <pc:sldMk cId="3818491146" sldId="278"/>
            <ac:picMk id="7" creationId="{0926DEF5-D0B1-15E6-8AAF-31441E8665A0}"/>
          </ac:picMkLst>
        </pc:picChg>
        <pc:picChg chg="add del mod">
          <ac:chgData name="Patwardhan, Aalok" userId="44699396-65df-4089-97f8-810b2893e5eb" providerId="ADAL" clId="{AAA3651A-0065-4F0A-9324-09DE4715E3B2}" dt="2023-04-26T17:07:24.255" v="60" actId="27803"/>
          <ac:picMkLst>
            <pc:docMk/>
            <pc:sldMk cId="3818491146" sldId="278"/>
            <ac:picMk id="8" creationId="{7E4EE4E5-563A-D40D-9420-C4A09A83E5B4}"/>
          </ac:picMkLst>
        </pc:picChg>
        <pc:picChg chg="add del mod">
          <ac:chgData name="Patwardhan, Aalok" userId="44699396-65df-4089-97f8-810b2893e5eb" providerId="ADAL" clId="{AAA3651A-0065-4F0A-9324-09DE4715E3B2}" dt="2023-04-27T16:05:40.408" v="345"/>
          <ac:picMkLst>
            <pc:docMk/>
            <pc:sldMk cId="3818491146" sldId="278"/>
            <ac:picMk id="336" creationId="{B8224CB9-7485-C374-9CB3-77C9A7A548B8}"/>
          </ac:picMkLst>
        </pc:picChg>
        <pc:picChg chg="add del mod">
          <ac:chgData name="Patwardhan, Aalok" userId="44699396-65df-4089-97f8-810b2893e5eb" providerId="ADAL" clId="{AAA3651A-0065-4F0A-9324-09DE4715E3B2}" dt="2023-04-27T16:05:40.408" v="345"/>
          <ac:picMkLst>
            <pc:docMk/>
            <pc:sldMk cId="3818491146" sldId="278"/>
            <ac:picMk id="337" creationId="{1D998F1F-7EB4-4732-219F-1233641373A9}"/>
          </ac:picMkLst>
        </pc:picChg>
        <pc:picChg chg="add del mod">
          <ac:chgData name="Patwardhan, Aalok" userId="44699396-65df-4089-97f8-810b2893e5eb" providerId="ADAL" clId="{AAA3651A-0065-4F0A-9324-09DE4715E3B2}" dt="2023-04-27T16:15:09.573" v="350"/>
          <ac:picMkLst>
            <pc:docMk/>
            <pc:sldMk cId="3818491146" sldId="278"/>
            <ac:picMk id="338" creationId="{F297FACF-D99A-D7FA-B28F-DE71473B2E95}"/>
          </ac:picMkLst>
        </pc:picChg>
        <pc:picChg chg="add del mod">
          <ac:chgData name="Patwardhan, Aalok" userId="44699396-65df-4089-97f8-810b2893e5eb" providerId="ADAL" clId="{AAA3651A-0065-4F0A-9324-09DE4715E3B2}" dt="2023-04-27T16:32:44.509" v="355"/>
          <ac:picMkLst>
            <pc:docMk/>
            <pc:sldMk cId="3818491146" sldId="278"/>
            <ac:picMk id="345" creationId="{893129B0-882B-1DFC-8584-402204DBDCC9}"/>
          </ac:picMkLst>
        </pc:picChg>
        <pc:picChg chg="del">
          <ac:chgData name="Patwardhan, Aalok" userId="44699396-65df-4089-97f8-810b2893e5eb" providerId="ADAL" clId="{AAA3651A-0065-4F0A-9324-09DE4715E3B2}" dt="2023-04-27T16:25:15.797" v="353" actId="478"/>
          <ac:picMkLst>
            <pc:docMk/>
            <pc:sldMk cId="3818491146" sldId="278"/>
            <ac:picMk id="348" creationId="{3B4AE6FD-1F83-BEB1-2F6E-A5DDAD8C03E9}"/>
          </ac:picMkLst>
        </pc:picChg>
        <pc:picChg chg="del">
          <ac:chgData name="Patwardhan, Aalok" userId="44699396-65df-4089-97f8-810b2893e5eb" providerId="ADAL" clId="{AAA3651A-0065-4F0A-9324-09DE4715E3B2}" dt="2023-04-27T16:27:41.655" v="354" actId="478"/>
          <ac:picMkLst>
            <pc:docMk/>
            <pc:sldMk cId="3818491146" sldId="278"/>
            <ac:picMk id="349" creationId="{AB762CA2-43CA-77AD-14E3-3AD3693AF8AF}"/>
          </ac:picMkLst>
        </pc:picChg>
      </pc:sldChg>
      <pc:sldChg chg="mod modTransition modShow">
        <pc:chgData name="Patwardhan, Aalok" userId="44699396-65df-4089-97f8-810b2893e5eb" providerId="ADAL" clId="{AAA3651A-0065-4F0A-9324-09DE4715E3B2}" dt="2023-04-27T16:32:44.509" v="355"/>
        <pc:sldMkLst>
          <pc:docMk/>
          <pc:sldMk cId="2664053619" sldId="280"/>
        </pc:sldMkLst>
      </pc:sldChg>
      <pc:sldChg chg="addSp delSp modSp add mod modTransition">
        <pc:chgData name="Patwardhan, Aalok" userId="44699396-65df-4089-97f8-810b2893e5eb" providerId="ADAL" clId="{AAA3651A-0065-4F0A-9324-09DE4715E3B2}" dt="2023-04-27T16:32:44.509" v="355"/>
        <pc:sldMkLst>
          <pc:docMk/>
          <pc:sldMk cId="190010692" sldId="295"/>
        </pc:sldMkLst>
        <pc:spChg chg="mod">
          <ac:chgData name="Patwardhan, Aalok" userId="44699396-65df-4089-97f8-810b2893e5eb" providerId="ADAL" clId="{AAA3651A-0065-4F0A-9324-09DE4715E3B2}" dt="2023-04-26T17:02:06.124" v="24" actId="27636"/>
          <ac:spMkLst>
            <pc:docMk/>
            <pc:sldMk cId="190010692" sldId="295"/>
            <ac:spMk id="3" creationId="{1C6DB4E3-37AD-D48B-276F-5EF336579CA9}"/>
          </ac:spMkLst>
        </pc:spChg>
        <pc:spChg chg="mod">
          <ac:chgData name="Patwardhan, Aalok" userId="44699396-65df-4089-97f8-810b2893e5eb" providerId="ADAL" clId="{AAA3651A-0065-4F0A-9324-09DE4715E3B2}" dt="2023-04-27T14:35:16.352" v="338" actId="207"/>
          <ac:spMkLst>
            <pc:docMk/>
            <pc:sldMk cId="190010692" sldId="295"/>
            <ac:spMk id="4" creationId="{FE51AD34-AAB6-A60A-DA7B-E525FBE6B2F7}"/>
          </ac:spMkLst>
        </pc:spChg>
        <pc:spChg chg="add del mod">
          <ac:chgData name="Patwardhan, Aalok" userId="44699396-65df-4089-97f8-810b2893e5eb" providerId="ADAL" clId="{AAA3651A-0065-4F0A-9324-09DE4715E3B2}" dt="2023-04-27T14:35:09.582" v="336" actId="478"/>
          <ac:spMkLst>
            <pc:docMk/>
            <pc:sldMk cId="190010692" sldId="295"/>
            <ac:spMk id="5" creationId="{71E00C92-F9BF-3658-A881-F362E92749C7}"/>
          </ac:spMkLst>
        </pc:spChg>
        <pc:spChg chg="mod">
          <ac:chgData name="Patwardhan, Aalok" userId="44699396-65df-4089-97f8-810b2893e5eb" providerId="ADAL" clId="{AAA3651A-0065-4F0A-9324-09DE4715E3B2}" dt="2023-04-26T17:09:18.448" v="158" actId="20577"/>
          <ac:spMkLst>
            <pc:docMk/>
            <pc:sldMk cId="190010692" sldId="295"/>
            <ac:spMk id="8" creationId="{23673F9E-E2B1-9439-E359-BCFEF73D91B4}"/>
          </ac:spMkLst>
        </pc:spChg>
        <pc:spChg chg="mod">
          <ac:chgData name="Patwardhan, Aalok" userId="44699396-65df-4089-97f8-810b2893e5eb" providerId="ADAL" clId="{AAA3651A-0065-4F0A-9324-09DE4715E3B2}" dt="2023-04-26T17:02:06.124" v="25" actId="27636"/>
          <ac:spMkLst>
            <pc:docMk/>
            <pc:sldMk cId="190010692" sldId="295"/>
            <ac:spMk id="11" creationId="{6D2A682F-7EC5-5D78-5FC3-5EDFA96C2AEB}"/>
          </ac:spMkLst>
        </pc:spChg>
      </pc:sldChg>
      <pc:sldChg chg="modSp add mod modTransition">
        <pc:chgData name="Patwardhan, Aalok" userId="44699396-65df-4089-97f8-810b2893e5eb" providerId="ADAL" clId="{AAA3651A-0065-4F0A-9324-09DE4715E3B2}" dt="2023-04-27T16:32:44.509" v="355"/>
        <pc:sldMkLst>
          <pc:docMk/>
          <pc:sldMk cId="2831400329" sldId="298"/>
        </pc:sldMkLst>
        <pc:spChg chg="mod">
          <ac:chgData name="Patwardhan, Aalok" userId="44699396-65df-4089-97f8-810b2893e5eb" providerId="ADAL" clId="{AAA3651A-0065-4F0A-9324-09DE4715E3B2}" dt="2023-04-26T17:02:06.156" v="27" actId="27636"/>
          <ac:spMkLst>
            <pc:docMk/>
            <pc:sldMk cId="2831400329" sldId="298"/>
            <ac:spMk id="6" creationId="{E6A19FB1-E35D-C111-4B1A-61B0A5CE1C9E}"/>
          </ac:spMkLst>
        </pc:spChg>
      </pc:sldChg>
      <pc:sldChg chg="modSp add mod modTransition">
        <pc:chgData name="Patwardhan, Aalok" userId="44699396-65df-4089-97f8-810b2893e5eb" providerId="ADAL" clId="{AAA3651A-0065-4F0A-9324-09DE4715E3B2}" dt="2023-04-27T16:32:44.509" v="355"/>
        <pc:sldMkLst>
          <pc:docMk/>
          <pc:sldMk cId="2592542834" sldId="299"/>
        </pc:sldMkLst>
        <pc:spChg chg="mod">
          <ac:chgData name="Patwardhan, Aalok" userId="44699396-65df-4089-97f8-810b2893e5eb" providerId="ADAL" clId="{AAA3651A-0065-4F0A-9324-09DE4715E3B2}" dt="2023-04-26T17:02:06.179" v="28" actId="27636"/>
          <ac:spMkLst>
            <pc:docMk/>
            <pc:sldMk cId="2592542834" sldId="299"/>
            <ac:spMk id="6" creationId="{5730CD3D-3955-0321-DD02-87A7D8FE05A0}"/>
          </ac:spMkLst>
        </pc:spChg>
      </pc:sldChg>
      <pc:sldChg chg="modSp add mod modTransition">
        <pc:chgData name="Patwardhan, Aalok" userId="44699396-65df-4089-97f8-810b2893e5eb" providerId="ADAL" clId="{AAA3651A-0065-4F0A-9324-09DE4715E3B2}" dt="2023-04-27T16:32:44.509" v="355"/>
        <pc:sldMkLst>
          <pc:docMk/>
          <pc:sldMk cId="197570440" sldId="301"/>
        </pc:sldMkLst>
        <pc:spChg chg="mod">
          <ac:chgData name="Patwardhan, Aalok" userId="44699396-65df-4089-97f8-810b2893e5eb" providerId="ADAL" clId="{AAA3651A-0065-4F0A-9324-09DE4715E3B2}" dt="2023-04-26T17:02:06.140" v="26" actId="27636"/>
          <ac:spMkLst>
            <pc:docMk/>
            <pc:sldMk cId="197570440" sldId="301"/>
            <ac:spMk id="6" creationId="{966765C0-0350-82A7-CA1A-DAF78ADE7A2E}"/>
          </ac:spMkLst>
        </pc:spChg>
      </pc:sldChg>
      <pc:sldChg chg="addSp delSp modSp add mod modTransition modClrScheme modAnim chgLayout">
        <pc:chgData name="Patwardhan, Aalok" userId="44699396-65df-4089-97f8-810b2893e5eb" providerId="ADAL" clId="{AAA3651A-0065-4F0A-9324-09DE4715E3B2}" dt="2023-04-27T16:32:44.509" v="355"/>
        <pc:sldMkLst>
          <pc:docMk/>
          <pc:sldMk cId="1100278799" sldId="306"/>
        </pc:sldMkLst>
        <pc:spChg chg="mod topLvl">
          <ac:chgData name="Patwardhan, Aalok" userId="44699396-65df-4089-97f8-810b2893e5eb" providerId="ADAL" clId="{AAA3651A-0065-4F0A-9324-09DE4715E3B2}" dt="2023-04-26T17:22:43.928" v="285" actId="165"/>
          <ac:spMkLst>
            <pc:docMk/>
            <pc:sldMk cId="1100278799" sldId="306"/>
            <ac:spMk id="249" creationId="{7B8DE9ED-3508-ADDB-6DA5-C05FF47D7C88}"/>
          </ac:spMkLst>
        </pc:spChg>
        <pc:spChg chg="mod topLvl">
          <ac:chgData name="Patwardhan, Aalok" userId="44699396-65df-4089-97f8-810b2893e5eb" providerId="ADAL" clId="{AAA3651A-0065-4F0A-9324-09DE4715E3B2}" dt="2023-04-26T17:22:43.928" v="285" actId="165"/>
          <ac:spMkLst>
            <pc:docMk/>
            <pc:sldMk cId="1100278799" sldId="306"/>
            <ac:spMk id="250" creationId="{82E3E18D-816A-E87A-19E4-DBBE5B226445}"/>
          </ac:spMkLst>
        </pc:spChg>
        <pc:spChg chg="mod topLvl">
          <ac:chgData name="Patwardhan, Aalok" userId="44699396-65df-4089-97f8-810b2893e5eb" providerId="ADAL" clId="{AAA3651A-0065-4F0A-9324-09DE4715E3B2}" dt="2023-04-26T17:22:43.928" v="285" actId="165"/>
          <ac:spMkLst>
            <pc:docMk/>
            <pc:sldMk cId="1100278799" sldId="306"/>
            <ac:spMk id="251" creationId="{2D151768-1900-6433-19DD-D58C0CD6BFD1}"/>
          </ac:spMkLst>
        </pc:spChg>
        <pc:spChg chg="mod topLvl">
          <ac:chgData name="Patwardhan, Aalok" userId="44699396-65df-4089-97f8-810b2893e5eb" providerId="ADAL" clId="{AAA3651A-0065-4F0A-9324-09DE4715E3B2}" dt="2023-04-26T17:22:43.928" v="285" actId="165"/>
          <ac:spMkLst>
            <pc:docMk/>
            <pc:sldMk cId="1100278799" sldId="306"/>
            <ac:spMk id="254" creationId="{77403F8E-31DC-32CE-4205-8F7EAE0C904D}"/>
          </ac:spMkLst>
        </pc:spChg>
        <pc:spChg chg="mod topLvl">
          <ac:chgData name="Patwardhan, Aalok" userId="44699396-65df-4089-97f8-810b2893e5eb" providerId="ADAL" clId="{AAA3651A-0065-4F0A-9324-09DE4715E3B2}" dt="2023-04-26T17:22:43.928" v="285" actId="165"/>
          <ac:spMkLst>
            <pc:docMk/>
            <pc:sldMk cId="1100278799" sldId="306"/>
            <ac:spMk id="258" creationId="{FB805E10-D50C-7AB8-A50E-8441ABF2D57D}"/>
          </ac:spMkLst>
        </pc:spChg>
        <pc:spChg chg="mod topLvl">
          <ac:chgData name="Patwardhan, Aalok" userId="44699396-65df-4089-97f8-810b2893e5eb" providerId="ADAL" clId="{AAA3651A-0065-4F0A-9324-09DE4715E3B2}" dt="2023-04-26T17:22:43.928" v="285" actId="165"/>
          <ac:spMkLst>
            <pc:docMk/>
            <pc:sldMk cId="1100278799" sldId="306"/>
            <ac:spMk id="263" creationId="{4B9FEBF7-0487-C5CB-3C2E-4937162B741C}"/>
          </ac:spMkLst>
        </pc:spChg>
        <pc:spChg chg="mod topLvl">
          <ac:chgData name="Patwardhan, Aalok" userId="44699396-65df-4089-97f8-810b2893e5eb" providerId="ADAL" clId="{AAA3651A-0065-4F0A-9324-09DE4715E3B2}" dt="2023-04-26T17:22:43.928" v="285" actId="165"/>
          <ac:spMkLst>
            <pc:docMk/>
            <pc:sldMk cId="1100278799" sldId="306"/>
            <ac:spMk id="264" creationId="{8E2F7B9B-E38A-D2B5-DC37-9C20800B3A37}"/>
          </ac:spMkLst>
        </pc:spChg>
        <pc:spChg chg="mod topLvl">
          <ac:chgData name="Patwardhan, Aalok" userId="44699396-65df-4089-97f8-810b2893e5eb" providerId="ADAL" clId="{AAA3651A-0065-4F0A-9324-09DE4715E3B2}" dt="2023-04-26T17:22:43.928" v="285" actId="165"/>
          <ac:spMkLst>
            <pc:docMk/>
            <pc:sldMk cId="1100278799" sldId="306"/>
            <ac:spMk id="265" creationId="{961A2E75-5DBB-4795-83A9-3AF9DD7C5102}"/>
          </ac:spMkLst>
        </pc:spChg>
        <pc:spChg chg="mod topLvl">
          <ac:chgData name="Patwardhan, Aalok" userId="44699396-65df-4089-97f8-810b2893e5eb" providerId="ADAL" clId="{AAA3651A-0065-4F0A-9324-09DE4715E3B2}" dt="2023-04-26T17:22:43.928" v="285" actId="165"/>
          <ac:spMkLst>
            <pc:docMk/>
            <pc:sldMk cId="1100278799" sldId="306"/>
            <ac:spMk id="267" creationId="{738FCF8A-B4C0-1E01-7B63-D92D3534689E}"/>
          </ac:spMkLst>
        </pc:spChg>
        <pc:spChg chg="mod topLvl">
          <ac:chgData name="Patwardhan, Aalok" userId="44699396-65df-4089-97f8-810b2893e5eb" providerId="ADAL" clId="{AAA3651A-0065-4F0A-9324-09DE4715E3B2}" dt="2023-04-26T17:22:43.928" v="285" actId="165"/>
          <ac:spMkLst>
            <pc:docMk/>
            <pc:sldMk cId="1100278799" sldId="306"/>
            <ac:spMk id="268" creationId="{274C3AAD-5544-096D-7137-9053F2B98026}"/>
          </ac:spMkLst>
        </pc:spChg>
        <pc:spChg chg="mod topLvl">
          <ac:chgData name="Patwardhan, Aalok" userId="44699396-65df-4089-97f8-810b2893e5eb" providerId="ADAL" clId="{AAA3651A-0065-4F0A-9324-09DE4715E3B2}" dt="2023-04-26T17:22:43.928" v="285" actId="165"/>
          <ac:spMkLst>
            <pc:docMk/>
            <pc:sldMk cId="1100278799" sldId="306"/>
            <ac:spMk id="269" creationId="{57ECCFE6-C531-E44F-B52D-FF639E11C673}"/>
          </ac:spMkLst>
        </pc:spChg>
        <pc:spChg chg="mod topLvl">
          <ac:chgData name="Patwardhan, Aalok" userId="44699396-65df-4089-97f8-810b2893e5eb" providerId="ADAL" clId="{AAA3651A-0065-4F0A-9324-09DE4715E3B2}" dt="2023-04-26T17:22:43.928" v="285" actId="165"/>
          <ac:spMkLst>
            <pc:docMk/>
            <pc:sldMk cId="1100278799" sldId="306"/>
            <ac:spMk id="273" creationId="{736DA5B2-8464-647B-3CBF-6B8582F4F02E}"/>
          </ac:spMkLst>
        </pc:spChg>
        <pc:spChg chg="mod topLvl">
          <ac:chgData name="Patwardhan, Aalok" userId="44699396-65df-4089-97f8-810b2893e5eb" providerId="ADAL" clId="{AAA3651A-0065-4F0A-9324-09DE4715E3B2}" dt="2023-04-26T17:22:43.928" v="285" actId="165"/>
          <ac:spMkLst>
            <pc:docMk/>
            <pc:sldMk cId="1100278799" sldId="306"/>
            <ac:spMk id="274" creationId="{7F964514-235E-E4E0-7EA6-4F74A0103CE7}"/>
          </ac:spMkLst>
        </pc:spChg>
        <pc:spChg chg="mod topLvl">
          <ac:chgData name="Patwardhan, Aalok" userId="44699396-65df-4089-97f8-810b2893e5eb" providerId="ADAL" clId="{AAA3651A-0065-4F0A-9324-09DE4715E3B2}" dt="2023-04-26T17:22:43.928" v="285" actId="165"/>
          <ac:spMkLst>
            <pc:docMk/>
            <pc:sldMk cId="1100278799" sldId="306"/>
            <ac:spMk id="275" creationId="{532A31F8-43DD-FD49-C34F-BC31C4558A94}"/>
          </ac:spMkLst>
        </pc:spChg>
        <pc:spChg chg="mod topLvl">
          <ac:chgData name="Patwardhan, Aalok" userId="44699396-65df-4089-97f8-810b2893e5eb" providerId="ADAL" clId="{AAA3651A-0065-4F0A-9324-09DE4715E3B2}" dt="2023-04-26T17:22:43.928" v="285" actId="165"/>
          <ac:spMkLst>
            <pc:docMk/>
            <pc:sldMk cId="1100278799" sldId="306"/>
            <ac:spMk id="286" creationId="{875374EE-928F-5596-6FF3-386C65EAE93A}"/>
          </ac:spMkLst>
        </pc:spChg>
        <pc:spChg chg="mod topLvl">
          <ac:chgData name="Patwardhan, Aalok" userId="44699396-65df-4089-97f8-810b2893e5eb" providerId="ADAL" clId="{AAA3651A-0065-4F0A-9324-09DE4715E3B2}" dt="2023-04-26T17:22:43.928" v="285" actId="165"/>
          <ac:spMkLst>
            <pc:docMk/>
            <pc:sldMk cId="1100278799" sldId="306"/>
            <ac:spMk id="287" creationId="{3E0CE7A4-A062-E0A1-D1B3-DA16E1B77D54}"/>
          </ac:spMkLst>
        </pc:spChg>
        <pc:spChg chg="mod topLvl">
          <ac:chgData name="Patwardhan, Aalok" userId="44699396-65df-4089-97f8-810b2893e5eb" providerId="ADAL" clId="{AAA3651A-0065-4F0A-9324-09DE4715E3B2}" dt="2023-04-26T17:22:43.928" v="285" actId="165"/>
          <ac:spMkLst>
            <pc:docMk/>
            <pc:sldMk cId="1100278799" sldId="306"/>
            <ac:spMk id="288" creationId="{1F3768F6-48E3-245D-8ECF-B0FEDEAE8DF1}"/>
          </ac:spMkLst>
        </pc:spChg>
        <pc:spChg chg="mod topLvl">
          <ac:chgData name="Patwardhan, Aalok" userId="44699396-65df-4089-97f8-810b2893e5eb" providerId="ADAL" clId="{AAA3651A-0065-4F0A-9324-09DE4715E3B2}" dt="2023-04-26T17:22:43.928" v="285" actId="165"/>
          <ac:spMkLst>
            <pc:docMk/>
            <pc:sldMk cId="1100278799" sldId="306"/>
            <ac:spMk id="289" creationId="{621A6229-004C-4FA9-FFDF-02D39B4E8F5D}"/>
          </ac:spMkLst>
        </pc:spChg>
        <pc:spChg chg="mod topLvl">
          <ac:chgData name="Patwardhan, Aalok" userId="44699396-65df-4089-97f8-810b2893e5eb" providerId="ADAL" clId="{AAA3651A-0065-4F0A-9324-09DE4715E3B2}" dt="2023-04-26T17:22:43.928" v="285" actId="165"/>
          <ac:spMkLst>
            <pc:docMk/>
            <pc:sldMk cId="1100278799" sldId="306"/>
            <ac:spMk id="291" creationId="{33B4CFA2-9FD6-BEA9-A460-F004642AA2F3}"/>
          </ac:spMkLst>
        </pc:spChg>
        <pc:spChg chg="mod topLvl">
          <ac:chgData name="Patwardhan, Aalok" userId="44699396-65df-4089-97f8-810b2893e5eb" providerId="ADAL" clId="{AAA3651A-0065-4F0A-9324-09DE4715E3B2}" dt="2023-04-26T17:22:43.928" v="285" actId="165"/>
          <ac:spMkLst>
            <pc:docMk/>
            <pc:sldMk cId="1100278799" sldId="306"/>
            <ac:spMk id="292" creationId="{8603DF83-EFC9-4E5F-4452-1EA2D3CF0F8A}"/>
          </ac:spMkLst>
        </pc:spChg>
        <pc:spChg chg="mod topLvl">
          <ac:chgData name="Patwardhan, Aalok" userId="44699396-65df-4089-97f8-810b2893e5eb" providerId="ADAL" clId="{AAA3651A-0065-4F0A-9324-09DE4715E3B2}" dt="2023-04-26T17:22:43.928" v="285" actId="165"/>
          <ac:spMkLst>
            <pc:docMk/>
            <pc:sldMk cId="1100278799" sldId="306"/>
            <ac:spMk id="293" creationId="{CD102BD1-E9E3-8B3D-ACCD-321B82631854}"/>
          </ac:spMkLst>
        </pc:spChg>
        <pc:spChg chg="mod topLvl">
          <ac:chgData name="Patwardhan, Aalok" userId="44699396-65df-4089-97f8-810b2893e5eb" providerId="ADAL" clId="{AAA3651A-0065-4F0A-9324-09DE4715E3B2}" dt="2023-04-26T17:22:43.928" v="285" actId="165"/>
          <ac:spMkLst>
            <pc:docMk/>
            <pc:sldMk cId="1100278799" sldId="306"/>
            <ac:spMk id="294" creationId="{B33A6E5C-F683-5902-6E05-FCFE8F550E90}"/>
          </ac:spMkLst>
        </pc:spChg>
        <pc:spChg chg="mod topLvl">
          <ac:chgData name="Patwardhan, Aalok" userId="44699396-65df-4089-97f8-810b2893e5eb" providerId="ADAL" clId="{AAA3651A-0065-4F0A-9324-09DE4715E3B2}" dt="2023-04-26T17:22:43.928" v="285" actId="165"/>
          <ac:spMkLst>
            <pc:docMk/>
            <pc:sldMk cId="1100278799" sldId="306"/>
            <ac:spMk id="295" creationId="{AB7D8AF0-7B12-EE45-1F03-C3228349230A}"/>
          </ac:spMkLst>
        </pc:spChg>
        <pc:spChg chg="mod topLvl">
          <ac:chgData name="Patwardhan, Aalok" userId="44699396-65df-4089-97f8-810b2893e5eb" providerId="ADAL" clId="{AAA3651A-0065-4F0A-9324-09DE4715E3B2}" dt="2023-04-26T17:22:43.928" v="285" actId="165"/>
          <ac:spMkLst>
            <pc:docMk/>
            <pc:sldMk cId="1100278799" sldId="306"/>
            <ac:spMk id="296" creationId="{A5D1A1C5-BC5F-CA88-9D20-B02A4E967F03}"/>
          </ac:spMkLst>
        </pc:spChg>
        <pc:spChg chg="mod topLvl">
          <ac:chgData name="Patwardhan, Aalok" userId="44699396-65df-4089-97f8-810b2893e5eb" providerId="ADAL" clId="{AAA3651A-0065-4F0A-9324-09DE4715E3B2}" dt="2023-04-26T17:22:43.928" v="285" actId="165"/>
          <ac:spMkLst>
            <pc:docMk/>
            <pc:sldMk cId="1100278799" sldId="306"/>
            <ac:spMk id="297" creationId="{8FD209BC-1B6E-626D-0C5B-861F3A84B4E0}"/>
          </ac:spMkLst>
        </pc:spChg>
        <pc:spChg chg="mod topLvl">
          <ac:chgData name="Patwardhan, Aalok" userId="44699396-65df-4089-97f8-810b2893e5eb" providerId="ADAL" clId="{AAA3651A-0065-4F0A-9324-09DE4715E3B2}" dt="2023-04-26T17:22:43.928" v="285" actId="165"/>
          <ac:spMkLst>
            <pc:docMk/>
            <pc:sldMk cId="1100278799" sldId="306"/>
            <ac:spMk id="298" creationId="{8E2501EC-273E-9BA8-0FDF-54050DC680F6}"/>
          </ac:spMkLst>
        </pc:spChg>
        <pc:spChg chg="mod topLvl">
          <ac:chgData name="Patwardhan, Aalok" userId="44699396-65df-4089-97f8-810b2893e5eb" providerId="ADAL" clId="{AAA3651A-0065-4F0A-9324-09DE4715E3B2}" dt="2023-04-26T17:22:43.928" v="285" actId="165"/>
          <ac:spMkLst>
            <pc:docMk/>
            <pc:sldMk cId="1100278799" sldId="306"/>
            <ac:spMk id="300" creationId="{EF1C824A-0B78-1C23-430A-2A767E033A34}"/>
          </ac:spMkLst>
        </pc:spChg>
        <pc:spChg chg="mod topLvl">
          <ac:chgData name="Patwardhan, Aalok" userId="44699396-65df-4089-97f8-810b2893e5eb" providerId="ADAL" clId="{AAA3651A-0065-4F0A-9324-09DE4715E3B2}" dt="2023-04-26T17:22:43.928" v="285" actId="165"/>
          <ac:spMkLst>
            <pc:docMk/>
            <pc:sldMk cId="1100278799" sldId="306"/>
            <ac:spMk id="304" creationId="{EDE13B85-0D25-2749-4780-47050B7974B7}"/>
          </ac:spMkLst>
        </pc:spChg>
        <pc:spChg chg="mod topLvl">
          <ac:chgData name="Patwardhan, Aalok" userId="44699396-65df-4089-97f8-810b2893e5eb" providerId="ADAL" clId="{AAA3651A-0065-4F0A-9324-09DE4715E3B2}" dt="2023-04-26T17:22:43.928" v="285" actId="165"/>
          <ac:spMkLst>
            <pc:docMk/>
            <pc:sldMk cId="1100278799" sldId="306"/>
            <ac:spMk id="306" creationId="{C87CD2C4-39A1-FDF9-6972-F9C6D342624E}"/>
          </ac:spMkLst>
        </pc:spChg>
        <pc:spChg chg="mod topLvl">
          <ac:chgData name="Patwardhan, Aalok" userId="44699396-65df-4089-97f8-810b2893e5eb" providerId="ADAL" clId="{AAA3651A-0065-4F0A-9324-09DE4715E3B2}" dt="2023-04-26T17:22:43.928" v="285" actId="165"/>
          <ac:spMkLst>
            <pc:docMk/>
            <pc:sldMk cId="1100278799" sldId="306"/>
            <ac:spMk id="310" creationId="{238B8DCC-9FC9-4F60-6237-DBAE5FE596F7}"/>
          </ac:spMkLst>
        </pc:spChg>
        <pc:spChg chg="mod topLvl">
          <ac:chgData name="Patwardhan, Aalok" userId="44699396-65df-4089-97f8-810b2893e5eb" providerId="ADAL" clId="{AAA3651A-0065-4F0A-9324-09DE4715E3B2}" dt="2023-04-26T17:22:43.928" v="285" actId="165"/>
          <ac:spMkLst>
            <pc:docMk/>
            <pc:sldMk cId="1100278799" sldId="306"/>
            <ac:spMk id="312" creationId="{ABFCFD07-2142-2817-C040-4943CA5CFE8F}"/>
          </ac:spMkLst>
        </pc:spChg>
        <pc:spChg chg="mod topLvl">
          <ac:chgData name="Patwardhan, Aalok" userId="44699396-65df-4089-97f8-810b2893e5eb" providerId="ADAL" clId="{AAA3651A-0065-4F0A-9324-09DE4715E3B2}" dt="2023-04-26T17:22:43.928" v="285" actId="165"/>
          <ac:spMkLst>
            <pc:docMk/>
            <pc:sldMk cId="1100278799" sldId="306"/>
            <ac:spMk id="313" creationId="{3E94D7DD-0629-706B-6D03-86AD444C99CA}"/>
          </ac:spMkLst>
        </pc:spChg>
        <pc:spChg chg="mod topLvl">
          <ac:chgData name="Patwardhan, Aalok" userId="44699396-65df-4089-97f8-810b2893e5eb" providerId="ADAL" clId="{AAA3651A-0065-4F0A-9324-09DE4715E3B2}" dt="2023-04-26T17:22:43.928" v="285" actId="165"/>
          <ac:spMkLst>
            <pc:docMk/>
            <pc:sldMk cId="1100278799" sldId="306"/>
            <ac:spMk id="318" creationId="{577607D1-FA98-8EBC-8D00-EF58699C2069}"/>
          </ac:spMkLst>
        </pc:spChg>
        <pc:spChg chg="mod topLvl">
          <ac:chgData name="Patwardhan, Aalok" userId="44699396-65df-4089-97f8-810b2893e5eb" providerId="ADAL" clId="{AAA3651A-0065-4F0A-9324-09DE4715E3B2}" dt="2023-04-26T17:22:43.928" v="285" actId="165"/>
          <ac:spMkLst>
            <pc:docMk/>
            <pc:sldMk cId="1100278799" sldId="306"/>
            <ac:spMk id="319" creationId="{230E30E3-599F-F4A6-71B0-0E4430F4DB89}"/>
          </ac:spMkLst>
        </pc:spChg>
        <pc:spChg chg="mod topLvl">
          <ac:chgData name="Patwardhan, Aalok" userId="44699396-65df-4089-97f8-810b2893e5eb" providerId="ADAL" clId="{AAA3651A-0065-4F0A-9324-09DE4715E3B2}" dt="2023-04-26T17:22:43.928" v="285" actId="165"/>
          <ac:spMkLst>
            <pc:docMk/>
            <pc:sldMk cId="1100278799" sldId="306"/>
            <ac:spMk id="320" creationId="{985F9058-7DDF-55C5-9FBB-4C37A0249E0A}"/>
          </ac:spMkLst>
        </pc:spChg>
        <pc:spChg chg="mod topLvl">
          <ac:chgData name="Patwardhan, Aalok" userId="44699396-65df-4089-97f8-810b2893e5eb" providerId="ADAL" clId="{AAA3651A-0065-4F0A-9324-09DE4715E3B2}" dt="2023-04-26T17:22:43.928" v="285" actId="165"/>
          <ac:spMkLst>
            <pc:docMk/>
            <pc:sldMk cId="1100278799" sldId="306"/>
            <ac:spMk id="321" creationId="{AA3A04C9-0012-D523-BC26-768FEA5F8DFB}"/>
          </ac:spMkLst>
        </pc:spChg>
        <pc:spChg chg="mod topLvl">
          <ac:chgData name="Patwardhan, Aalok" userId="44699396-65df-4089-97f8-810b2893e5eb" providerId="ADAL" clId="{AAA3651A-0065-4F0A-9324-09DE4715E3B2}" dt="2023-04-26T17:22:43.928" v="285" actId="165"/>
          <ac:spMkLst>
            <pc:docMk/>
            <pc:sldMk cId="1100278799" sldId="306"/>
            <ac:spMk id="322" creationId="{3D2B5B74-F7C2-8946-A0C5-DD05D4C50CA2}"/>
          </ac:spMkLst>
        </pc:spChg>
        <pc:spChg chg="mod topLvl">
          <ac:chgData name="Patwardhan, Aalok" userId="44699396-65df-4089-97f8-810b2893e5eb" providerId="ADAL" clId="{AAA3651A-0065-4F0A-9324-09DE4715E3B2}" dt="2023-04-26T17:22:43.928" v="285" actId="165"/>
          <ac:spMkLst>
            <pc:docMk/>
            <pc:sldMk cId="1100278799" sldId="306"/>
            <ac:spMk id="323" creationId="{3743DC6F-3ACC-5540-B439-B5B34268D409}"/>
          </ac:spMkLst>
        </pc:spChg>
        <pc:spChg chg="mod topLvl">
          <ac:chgData name="Patwardhan, Aalok" userId="44699396-65df-4089-97f8-810b2893e5eb" providerId="ADAL" clId="{AAA3651A-0065-4F0A-9324-09DE4715E3B2}" dt="2023-04-26T17:22:43.928" v="285" actId="165"/>
          <ac:spMkLst>
            <pc:docMk/>
            <pc:sldMk cId="1100278799" sldId="306"/>
            <ac:spMk id="324" creationId="{1E2ABD6D-3B14-FC5A-700E-CA5E3F402308}"/>
          </ac:spMkLst>
        </pc:spChg>
        <pc:spChg chg="mod topLvl">
          <ac:chgData name="Patwardhan, Aalok" userId="44699396-65df-4089-97f8-810b2893e5eb" providerId="ADAL" clId="{AAA3651A-0065-4F0A-9324-09DE4715E3B2}" dt="2023-04-26T17:22:43.928" v="285" actId="165"/>
          <ac:spMkLst>
            <pc:docMk/>
            <pc:sldMk cId="1100278799" sldId="306"/>
            <ac:spMk id="325" creationId="{B6412A83-3918-9CA5-01FF-0176386803E7}"/>
          </ac:spMkLst>
        </pc:spChg>
        <pc:spChg chg="mod topLvl">
          <ac:chgData name="Patwardhan, Aalok" userId="44699396-65df-4089-97f8-810b2893e5eb" providerId="ADAL" clId="{AAA3651A-0065-4F0A-9324-09DE4715E3B2}" dt="2023-04-26T17:22:43.928" v="285" actId="165"/>
          <ac:spMkLst>
            <pc:docMk/>
            <pc:sldMk cId="1100278799" sldId="306"/>
            <ac:spMk id="326" creationId="{5DD49CF6-23D1-1140-5926-DE77337D851B}"/>
          </ac:spMkLst>
        </pc:spChg>
        <pc:spChg chg="mod topLvl">
          <ac:chgData name="Patwardhan, Aalok" userId="44699396-65df-4089-97f8-810b2893e5eb" providerId="ADAL" clId="{AAA3651A-0065-4F0A-9324-09DE4715E3B2}" dt="2023-04-26T17:22:43.928" v="285" actId="165"/>
          <ac:spMkLst>
            <pc:docMk/>
            <pc:sldMk cId="1100278799" sldId="306"/>
            <ac:spMk id="327" creationId="{7CE2F82F-7E6A-9F55-5DC8-1700A79F9A75}"/>
          </ac:spMkLst>
        </pc:spChg>
        <pc:spChg chg="mod topLvl">
          <ac:chgData name="Patwardhan, Aalok" userId="44699396-65df-4089-97f8-810b2893e5eb" providerId="ADAL" clId="{AAA3651A-0065-4F0A-9324-09DE4715E3B2}" dt="2023-04-26T17:22:43.928" v="285" actId="165"/>
          <ac:spMkLst>
            <pc:docMk/>
            <pc:sldMk cId="1100278799" sldId="306"/>
            <ac:spMk id="336" creationId="{AA8FAF24-87A3-4063-6753-5957076F144F}"/>
          </ac:spMkLst>
        </pc:spChg>
        <pc:grpChg chg="add del mod topLvl">
          <ac:chgData name="Patwardhan, Aalok" userId="44699396-65df-4089-97f8-810b2893e5eb" providerId="ADAL" clId="{AAA3651A-0065-4F0A-9324-09DE4715E3B2}" dt="2023-04-26T17:22:43.928" v="285" actId="165"/>
          <ac:grpSpMkLst>
            <pc:docMk/>
            <pc:sldMk cId="1100278799" sldId="306"/>
            <ac:grpSpMk id="252" creationId="{D4E95C87-D676-774E-8CDA-61EB81C49E3F}"/>
          </ac:grpSpMkLst>
        </pc:grpChg>
        <pc:grpChg chg="add del mod topLvl">
          <ac:chgData name="Patwardhan, Aalok" userId="44699396-65df-4089-97f8-810b2893e5eb" providerId="ADAL" clId="{AAA3651A-0065-4F0A-9324-09DE4715E3B2}" dt="2023-04-26T17:22:43.928" v="285" actId="165"/>
          <ac:grpSpMkLst>
            <pc:docMk/>
            <pc:sldMk cId="1100278799" sldId="306"/>
            <ac:grpSpMk id="257" creationId="{7A8073BD-ACF8-D638-8070-FB56A3B606D9}"/>
          </ac:grpSpMkLst>
        </pc:grpChg>
        <pc:grpChg chg="add del mod topLvl">
          <ac:chgData name="Patwardhan, Aalok" userId="44699396-65df-4089-97f8-810b2893e5eb" providerId="ADAL" clId="{AAA3651A-0065-4F0A-9324-09DE4715E3B2}" dt="2023-04-26T17:22:43.928" v="285" actId="165"/>
          <ac:grpSpMkLst>
            <pc:docMk/>
            <pc:sldMk cId="1100278799" sldId="306"/>
            <ac:grpSpMk id="262" creationId="{986C2637-C89F-BC93-B04E-970F18AF73C7}"/>
          </ac:grpSpMkLst>
        </pc:grpChg>
        <pc:grpChg chg="add del mod topLvl">
          <ac:chgData name="Patwardhan, Aalok" userId="44699396-65df-4089-97f8-810b2893e5eb" providerId="ADAL" clId="{AAA3651A-0065-4F0A-9324-09DE4715E3B2}" dt="2023-04-26T17:22:43.928" v="285" actId="165"/>
          <ac:grpSpMkLst>
            <pc:docMk/>
            <pc:sldMk cId="1100278799" sldId="306"/>
            <ac:grpSpMk id="266" creationId="{D24BF2D2-F39D-2477-2B7A-AC8AE20F3B9D}"/>
          </ac:grpSpMkLst>
        </pc:grpChg>
        <pc:grpChg chg="add del mod topLvl">
          <ac:chgData name="Patwardhan, Aalok" userId="44699396-65df-4089-97f8-810b2893e5eb" providerId="ADAL" clId="{AAA3651A-0065-4F0A-9324-09DE4715E3B2}" dt="2023-04-26T17:22:43.928" v="285" actId="165"/>
          <ac:grpSpMkLst>
            <pc:docMk/>
            <pc:sldMk cId="1100278799" sldId="306"/>
            <ac:grpSpMk id="278" creationId="{A01610D3-0D9C-BA7D-97A0-90DE0D7EAE33}"/>
          </ac:grpSpMkLst>
        </pc:grpChg>
        <pc:grpChg chg="add del mod topLvl">
          <ac:chgData name="Patwardhan, Aalok" userId="44699396-65df-4089-97f8-810b2893e5eb" providerId="ADAL" clId="{AAA3651A-0065-4F0A-9324-09DE4715E3B2}" dt="2023-04-26T17:22:43.928" v="285" actId="165"/>
          <ac:grpSpMkLst>
            <pc:docMk/>
            <pc:sldMk cId="1100278799" sldId="306"/>
            <ac:grpSpMk id="279" creationId="{F311648D-091C-1A3C-49E6-F96103221BA5}"/>
          </ac:grpSpMkLst>
        </pc:grpChg>
        <pc:grpChg chg="add del mod topLvl">
          <ac:chgData name="Patwardhan, Aalok" userId="44699396-65df-4089-97f8-810b2893e5eb" providerId="ADAL" clId="{AAA3651A-0065-4F0A-9324-09DE4715E3B2}" dt="2023-04-26T17:22:43.928" v="285" actId="165"/>
          <ac:grpSpMkLst>
            <pc:docMk/>
            <pc:sldMk cId="1100278799" sldId="306"/>
            <ac:grpSpMk id="280" creationId="{E2C36DCF-F014-CA57-8CDE-B328BA33AFB7}"/>
          </ac:grpSpMkLst>
        </pc:grpChg>
        <pc:grpChg chg="add del mod topLvl">
          <ac:chgData name="Patwardhan, Aalok" userId="44699396-65df-4089-97f8-810b2893e5eb" providerId="ADAL" clId="{AAA3651A-0065-4F0A-9324-09DE4715E3B2}" dt="2023-04-26T17:22:43.928" v="285" actId="165"/>
          <ac:grpSpMkLst>
            <pc:docMk/>
            <pc:sldMk cId="1100278799" sldId="306"/>
            <ac:grpSpMk id="290" creationId="{48A7092F-D105-0859-51D6-EC2C67F38911}"/>
          </ac:grpSpMkLst>
        </pc:grpChg>
        <pc:grpChg chg="add del mod topLvl">
          <ac:chgData name="Patwardhan, Aalok" userId="44699396-65df-4089-97f8-810b2893e5eb" providerId="ADAL" clId="{AAA3651A-0065-4F0A-9324-09DE4715E3B2}" dt="2023-04-26T17:22:43.928" v="285" actId="165"/>
          <ac:grpSpMkLst>
            <pc:docMk/>
            <pc:sldMk cId="1100278799" sldId="306"/>
            <ac:grpSpMk id="311" creationId="{983AB715-A394-C1A0-A916-19F2560A6CDE}"/>
          </ac:grpSpMkLst>
        </pc:grpChg>
        <pc:grpChg chg="add del mod topLvl">
          <ac:chgData name="Patwardhan, Aalok" userId="44699396-65df-4089-97f8-810b2893e5eb" providerId="ADAL" clId="{AAA3651A-0065-4F0A-9324-09DE4715E3B2}" dt="2023-04-26T17:22:43.928" v="285" actId="165"/>
          <ac:grpSpMkLst>
            <pc:docMk/>
            <pc:sldMk cId="1100278799" sldId="306"/>
            <ac:grpSpMk id="334" creationId="{9A802F64-AE8E-7690-E536-714CD6CE2F83}"/>
          </ac:grpSpMkLst>
        </pc:grpChg>
        <pc:grpChg chg="add del mod">
          <ac:chgData name="Patwardhan, Aalok" userId="44699396-65df-4089-97f8-810b2893e5eb" providerId="ADAL" clId="{AAA3651A-0065-4F0A-9324-09DE4715E3B2}" dt="2023-04-26T17:22:43.928" v="285" actId="165"/>
          <ac:grpSpMkLst>
            <pc:docMk/>
            <pc:sldMk cId="1100278799" sldId="306"/>
            <ac:grpSpMk id="338" creationId="{63CB56A0-483D-2BF5-FC58-06C258E66440}"/>
          </ac:grpSpMkLst>
        </pc:grpChg>
        <pc:grpChg chg="add del mod topLvl">
          <ac:chgData name="Patwardhan, Aalok" userId="44699396-65df-4089-97f8-810b2893e5eb" providerId="ADAL" clId="{AAA3651A-0065-4F0A-9324-09DE4715E3B2}" dt="2023-04-26T17:22:43.928" v="285" actId="165"/>
          <ac:grpSpMkLst>
            <pc:docMk/>
            <pc:sldMk cId="1100278799" sldId="306"/>
            <ac:grpSpMk id="339" creationId="{AFDF6723-9762-68CF-1A54-BA95E2AF55F5}"/>
          </ac:grpSpMkLst>
        </pc:grpChg>
        <pc:grpChg chg="add del mod topLvl">
          <ac:chgData name="Patwardhan, Aalok" userId="44699396-65df-4089-97f8-810b2893e5eb" providerId="ADAL" clId="{AAA3651A-0065-4F0A-9324-09DE4715E3B2}" dt="2023-04-26T17:22:43.928" v="285" actId="165"/>
          <ac:grpSpMkLst>
            <pc:docMk/>
            <pc:sldMk cId="1100278799" sldId="306"/>
            <ac:grpSpMk id="340" creationId="{59F7A03F-66C2-FAA2-743A-390E9726DDAF}"/>
          </ac:grpSpMkLst>
        </pc:grpChg>
        <pc:grpChg chg="add del mod topLvl">
          <ac:chgData name="Patwardhan, Aalok" userId="44699396-65df-4089-97f8-810b2893e5eb" providerId="ADAL" clId="{AAA3651A-0065-4F0A-9324-09DE4715E3B2}" dt="2023-04-26T17:22:43.928" v="285" actId="165"/>
          <ac:grpSpMkLst>
            <pc:docMk/>
            <pc:sldMk cId="1100278799" sldId="306"/>
            <ac:grpSpMk id="341" creationId="{815C47B3-461A-7E4A-1FAB-83F6F5F2DEEF}"/>
          </ac:grpSpMkLst>
        </pc:grpChg>
        <pc:grpChg chg="add del mod">
          <ac:chgData name="Patwardhan, Aalok" userId="44699396-65df-4089-97f8-810b2893e5eb" providerId="ADAL" clId="{AAA3651A-0065-4F0A-9324-09DE4715E3B2}" dt="2023-04-26T17:22:43.928" v="285" actId="165"/>
          <ac:grpSpMkLst>
            <pc:docMk/>
            <pc:sldMk cId="1100278799" sldId="306"/>
            <ac:grpSpMk id="342" creationId="{EEC5C097-8A7D-F9DA-8CF1-39AB45BE7D23}"/>
          </ac:grpSpMkLst>
        </pc:grpChg>
        <pc:grpChg chg="add del mod">
          <ac:chgData name="Patwardhan, Aalok" userId="44699396-65df-4089-97f8-810b2893e5eb" providerId="ADAL" clId="{AAA3651A-0065-4F0A-9324-09DE4715E3B2}" dt="2023-04-26T17:22:43.928" v="285" actId="165"/>
          <ac:grpSpMkLst>
            <pc:docMk/>
            <pc:sldMk cId="1100278799" sldId="306"/>
            <ac:grpSpMk id="343" creationId="{45D78D4A-9E51-BDA8-8504-8D67D5AE88E0}"/>
          </ac:grpSpMkLst>
        </pc:grpChg>
        <pc:grpChg chg="add del mod">
          <ac:chgData name="Patwardhan, Aalok" userId="44699396-65df-4089-97f8-810b2893e5eb" providerId="ADAL" clId="{AAA3651A-0065-4F0A-9324-09DE4715E3B2}" dt="2023-04-26T17:22:43.928" v="285" actId="165"/>
          <ac:grpSpMkLst>
            <pc:docMk/>
            <pc:sldMk cId="1100278799" sldId="306"/>
            <ac:grpSpMk id="344" creationId="{A147D4B4-3BD7-A726-116B-665C23B9EA45}"/>
          </ac:grpSpMkLst>
        </pc:grpChg>
        <pc:grpChg chg="add del mod">
          <ac:chgData name="Patwardhan, Aalok" userId="44699396-65df-4089-97f8-810b2893e5eb" providerId="ADAL" clId="{AAA3651A-0065-4F0A-9324-09DE4715E3B2}" dt="2023-04-26T17:22:43.928" v="285" actId="165"/>
          <ac:grpSpMkLst>
            <pc:docMk/>
            <pc:sldMk cId="1100278799" sldId="306"/>
            <ac:grpSpMk id="345" creationId="{DFAF27D7-2EAF-D6B5-CF61-3561EA05357C}"/>
          </ac:grpSpMkLst>
        </pc:grpChg>
        <pc:grpChg chg="add del mod">
          <ac:chgData name="Patwardhan, Aalok" userId="44699396-65df-4089-97f8-810b2893e5eb" providerId="ADAL" clId="{AAA3651A-0065-4F0A-9324-09DE4715E3B2}" dt="2023-04-26T17:22:43.928" v="285" actId="165"/>
          <ac:grpSpMkLst>
            <pc:docMk/>
            <pc:sldMk cId="1100278799" sldId="306"/>
            <ac:grpSpMk id="346" creationId="{80B6DB14-97F7-FD2D-0FF0-94F128CFAC5C}"/>
          </ac:grpSpMkLst>
        </pc:grpChg>
        <pc:cxnChg chg="mod topLvl">
          <ac:chgData name="Patwardhan, Aalok" userId="44699396-65df-4089-97f8-810b2893e5eb" providerId="ADAL" clId="{AAA3651A-0065-4F0A-9324-09DE4715E3B2}" dt="2023-04-26T17:22:43.928" v="285" actId="165"/>
          <ac:cxnSpMkLst>
            <pc:docMk/>
            <pc:sldMk cId="1100278799" sldId="306"/>
            <ac:cxnSpMk id="253" creationId="{9408D568-0F44-FF1A-AA27-1755438D542E}"/>
          </ac:cxnSpMkLst>
        </pc:cxnChg>
        <pc:cxnChg chg="mod topLvl">
          <ac:chgData name="Patwardhan, Aalok" userId="44699396-65df-4089-97f8-810b2893e5eb" providerId="ADAL" clId="{AAA3651A-0065-4F0A-9324-09DE4715E3B2}" dt="2023-04-26T17:22:43.928" v="285" actId="165"/>
          <ac:cxnSpMkLst>
            <pc:docMk/>
            <pc:sldMk cId="1100278799" sldId="306"/>
            <ac:cxnSpMk id="255" creationId="{1AFF42E9-D02C-EF7C-4837-C92F0DBD9059}"/>
          </ac:cxnSpMkLst>
        </pc:cxnChg>
        <pc:cxnChg chg="mod topLvl">
          <ac:chgData name="Patwardhan, Aalok" userId="44699396-65df-4089-97f8-810b2893e5eb" providerId="ADAL" clId="{AAA3651A-0065-4F0A-9324-09DE4715E3B2}" dt="2023-04-26T17:22:43.928" v="285" actId="165"/>
          <ac:cxnSpMkLst>
            <pc:docMk/>
            <pc:sldMk cId="1100278799" sldId="306"/>
            <ac:cxnSpMk id="256" creationId="{B4651CFF-9A8C-4249-9515-F55960EAAB13}"/>
          </ac:cxnSpMkLst>
        </pc:cxnChg>
        <pc:cxnChg chg="mod topLvl">
          <ac:chgData name="Patwardhan, Aalok" userId="44699396-65df-4089-97f8-810b2893e5eb" providerId="ADAL" clId="{AAA3651A-0065-4F0A-9324-09DE4715E3B2}" dt="2023-04-26T17:22:43.928" v="285" actId="165"/>
          <ac:cxnSpMkLst>
            <pc:docMk/>
            <pc:sldMk cId="1100278799" sldId="306"/>
            <ac:cxnSpMk id="259" creationId="{875A027C-D8C2-B5EF-FE37-57280F5C8CAF}"/>
          </ac:cxnSpMkLst>
        </pc:cxnChg>
        <pc:cxnChg chg="mod topLvl">
          <ac:chgData name="Patwardhan, Aalok" userId="44699396-65df-4089-97f8-810b2893e5eb" providerId="ADAL" clId="{AAA3651A-0065-4F0A-9324-09DE4715E3B2}" dt="2023-04-26T17:22:43.928" v="285" actId="165"/>
          <ac:cxnSpMkLst>
            <pc:docMk/>
            <pc:sldMk cId="1100278799" sldId="306"/>
            <ac:cxnSpMk id="260" creationId="{F01F1678-1922-16A8-39F9-FBEE36EFE8FA}"/>
          </ac:cxnSpMkLst>
        </pc:cxnChg>
        <pc:cxnChg chg="mod topLvl">
          <ac:chgData name="Patwardhan, Aalok" userId="44699396-65df-4089-97f8-810b2893e5eb" providerId="ADAL" clId="{AAA3651A-0065-4F0A-9324-09DE4715E3B2}" dt="2023-04-26T17:22:43.928" v="285" actId="165"/>
          <ac:cxnSpMkLst>
            <pc:docMk/>
            <pc:sldMk cId="1100278799" sldId="306"/>
            <ac:cxnSpMk id="261" creationId="{B7A5553C-6C18-F622-676D-BB5FE192BC42}"/>
          </ac:cxnSpMkLst>
        </pc:cxnChg>
        <pc:cxnChg chg="mod topLvl">
          <ac:chgData name="Patwardhan, Aalok" userId="44699396-65df-4089-97f8-810b2893e5eb" providerId="ADAL" clId="{AAA3651A-0065-4F0A-9324-09DE4715E3B2}" dt="2023-04-26T17:22:43.928" v="285" actId="165"/>
          <ac:cxnSpMkLst>
            <pc:docMk/>
            <pc:sldMk cId="1100278799" sldId="306"/>
            <ac:cxnSpMk id="270" creationId="{37993455-FE14-F7A7-C283-0959637B2ED8}"/>
          </ac:cxnSpMkLst>
        </pc:cxnChg>
        <pc:cxnChg chg="mod topLvl">
          <ac:chgData name="Patwardhan, Aalok" userId="44699396-65df-4089-97f8-810b2893e5eb" providerId="ADAL" clId="{AAA3651A-0065-4F0A-9324-09DE4715E3B2}" dt="2023-04-26T17:22:43.928" v="285" actId="165"/>
          <ac:cxnSpMkLst>
            <pc:docMk/>
            <pc:sldMk cId="1100278799" sldId="306"/>
            <ac:cxnSpMk id="271" creationId="{D685EBF5-CFAF-CF4E-DBAA-B0BF970E2CF1}"/>
          </ac:cxnSpMkLst>
        </pc:cxnChg>
        <pc:cxnChg chg="mod topLvl">
          <ac:chgData name="Patwardhan, Aalok" userId="44699396-65df-4089-97f8-810b2893e5eb" providerId="ADAL" clId="{AAA3651A-0065-4F0A-9324-09DE4715E3B2}" dt="2023-04-26T17:22:43.928" v="285" actId="165"/>
          <ac:cxnSpMkLst>
            <pc:docMk/>
            <pc:sldMk cId="1100278799" sldId="306"/>
            <ac:cxnSpMk id="272" creationId="{28D34F03-765E-8752-5FD7-43F36DB5C123}"/>
          </ac:cxnSpMkLst>
        </pc:cxnChg>
        <pc:cxnChg chg="mod topLvl">
          <ac:chgData name="Patwardhan, Aalok" userId="44699396-65df-4089-97f8-810b2893e5eb" providerId="ADAL" clId="{AAA3651A-0065-4F0A-9324-09DE4715E3B2}" dt="2023-04-26T17:22:43.928" v="285" actId="165"/>
          <ac:cxnSpMkLst>
            <pc:docMk/>
            <pc:sldMk cId="1100278799" sldId="306"/>
            <ac:cxnSpMk id="276" creationId="{85EA70A0-AFDC-6403-2A13-475113B78C03}"/>
          </ac:cxnSpMkLst>
        </pc:cxnChg>
        <pc:cxnChg chg="mod topLvl">
          <ac:chgData name="Patwardhan, Aalok" userId="44699396-65df-4089-97f8-810b2893e5eb" providerId="ADAL" clId="{AAA3651A-0065-4F0A-9324-09DE4715E3B2}" dt="2023-04-26T17:22:43.928" v="285" actId="165"/>
          <ac:cxnSpMkLst>
            <pc:docMk/>
            <pc:sldMk cId="1100278799" sldId="306"/>
            <ac:cxnSpMk id="277" creationId="{DC822379-3341-D776-1320-03DA46361BEB}"/>
          </ac:cxnSpMkLst>
        </pc:cxnChg>
        <pc:cxnChg chg="mod topLvl">
          <ac:chgData name="Patwardhan, Aalok" userId="44699396-65df-4089-97f8-810b2893e5eb" providerId="ADAL" clId="{AAA3651A-0065-4F0A-9324-09DE4715E3B2}" dt="2023-04-26T17:22:43.928" v="285" actId="165"/>
          <ac:cxnSpMkLst>
            <pc:docMk/>
            <pc:sldMk cId="1100278799" sldId="306"/>
            <ac:cxnSpMk id="281" creationId="{D06F0F99-E31B-6724-DE00-7A6F55229C99}"/>
          </ac:cxnSpMkLst>
        </pc:cxnChg>
        <pc:cxnChg chg="mod topLvl">
          <ac:chgData name="Patwardhan, Aalok" userId="44699396-65df-4089-97f8-810b2893e5eb" providerId="ADAL" clId="{AAA3651A-0065-4F0A-9324-09DE4715E3B2}" dt="2023-04-26T17:22:43.928" v="285" actId="165"/>
          <ac:cxnSpMkLst>
            <pc:docMk/>
            <pc:sldMk cId="1100278799" sldId="306"/>
            <ac:cxnSpMk id="282" creationId="{D905F216-A6DC-A60F-4525-691796877EDD}"/>
          </ac:cxnSpMkLst>
        </pc:cxnChg>
        <pc:cxnChg chg="mod topLvl">
          <ac:chgData name="Patwardhan, Aalok" userId="44699396-65df-4089-97f8-810b2893e5eb" providerId="ADAL" clId="{AAA3651A-0065-4F0A-9324-09DE4715E3B2}" dt="2023-04-26T17:22:43.928" v="285" actId="165"/>
          <ac:cxnSpMkLst>
            <pc:docMk/>
            <pc:sldMk cId="1100278799" sldId="306"/>
            <ac:cxnSpMk id="283" creationId="{329111B5-3D5D-578C-C924-BDB73D582307}"/>
          </ac:cxnSpMkLst>
        </pc:cxnChg>
        <pc:cxnChg chg="mod topLvl">
          <ac:chgData name="Patwardhan, Aalok" userId="44699396-65df-4089-97f8-810b2893e5eb" providerId="ADAL" clId="{AAA3651A-0065-4F0A-9324-09DE4715E3B2}" dt="2023-04-26T17:22:43.928" v="285" actId="165"/>
          <ac:cxnSpMkLst>
            <pc:docMk/>
            <pc:sldMk cId="1100278799" sldId="306"/>
            <ac:cxnSpMk id="284" creationId="{894D2A9B-A563-3E41-93EA-DBBE30009EB3}"/>
          </ac:cxnSpMkLst>
        </pc:cxnChg>
        <pc:cxnChg chg="mod topLvl">
          <ac:chgData name="Patwardhan, Aalok" userId="44699396-65df-4089-97f8-810b2893e5eb" providerId="ADAL" clId="{AAA3651A-0065-4F0A-9324-09DE4715E3B2}" dt="2023-04-26T17:22:43.928" v="285" actId="165"/>
          <ac:cxnSpMkLst>
            <pc:docMk/>
            <pc:sldMk cId="1100278799" sldId="306"/>
            <ac:cxnSpMk id="285" creationId="{FF4D1858-B4C8-B7E5-F8B5-0AC6D3EA5A91}"/>
          </ac:cxnSpMkLst>
        </pc:cxnChg>
        <pc:cxnChg chg="mod topLvl">
          <ac:chgData name="Patwardhan, Aalok" userId="44699396-65df-4089-97f8-810b2893e5eb" providerId="ADAL" clId="{AAA3651A-0065-4F0A-9324-09DE4715E3B2}" dt="2023-04-26T17:22:43.928" v="285" actId="165"/>
          <ac:cxnSpMkLst>
            <pc:docMk/>
            <pc:sldMk cId="1100278799" sldId="306"/>
            <ac:cxnSpMk id="299" creationId="{D028B0B1-B833-E1BC-6DF9-978432766BAE}"/>
          </ac:cxnSpMkLst>
        </pc:cxnChg>
        <pc:cxnChg chg="mod topLvl">
          <ac:chgData name="Patwardhan, Aalok" userId="44699396-65df-4089-97f8-810b2893e5eb" providerId="ADAL" clId="{AAA3651A-0065-4F0A-9324-09DE4715E3B2}" dt="2023-04-26T17:22:43.928" v="285" actId="165"/>
          <ac:cxnSpMkLst>
            <pc:docMk/>
            <pc:sldMk cId="1100278799" sldId="306"/>
            <ac:cxnSpMk id="301" creationId="{FA78DD47-3C92-0C34-DA12-C26EE59C0B45}"/>
          </ac:cxnSpMkLst>
        </pc:cxnChg>
        <pc:cxnChg chg="mod topLvl">
          <ac:chgData name="Patwardhan, Aalok" userId="44699396-65df-4089-97f8-810b2893e5eb" providerId="ADAL" clId="{AAA3651A-0065-4F0A-9324-09DE4715E3B2}" dt="2023-04-26T17:22:43.928" v="285" actId="165"/>
          <ac:cxnSpMkLst>
            <pc:docMk/>
            <pc:sldMk cId="1100278799" sldId="306"/>
            <ac:cxnSpMk id="302" creationId="{72BC194C-B494-814D-15B5-D6E0C9DC9D49}"/>
          </ac:cxnSpMkLst>
        </pc:cxnChg>
        <pc:cxnChg chg="mod topLvl">
          <ac:chgData name="Patwardhan, Aalok" userId="44699396-65df-4089-97f8-810b2893e5eb" providerId="ADAL" clId="{AAA3651A-0065-4F0A-9324-09DE4715E3B2}" dt="2023-04-26T17:22:43.928" v="285" actId="165"/>
          <ac:cxnSpMkLst>
            <pc:docMk/>
            <pc:sldMk cId="1100278799" sldId="306"/>
            <ac:cxnSpMk id="303" creationId="{C66BDAFA-F87E-3070-F920-69776A7E1286}"/>
          </ac:cxnSpMkLst>
        </pc:cxnChg>
        <pc:cxnChg chg="mod topLvl">
          <ac:chgData name="Patwardhan, Aalok" userId="44699396-65df-4089-97f8-810b2893e5eb" providerId="ADAL" clId="{AAA3651A-0065-4F0A-9324-09DE4715E3B2}" dt="2023-04-26T17:22:43.928" v="285" actId="165"/>
          <ac:cxnSpMkLst>
            <pc:docMk/>
            <pc:sldMk cId="1100278799" sldId="306"/>
            <ac:cxnSpMk id="305" creationId="{CD59E5E3-1F3F-D23D-6D8B-E2C7BE5DE518}"/>
          </ac:cxnSpMkLst>
        </pc:cxnChg>
        <pc:cxnChg chg="mod topLvl">
          <ac:chgData name="Patwardhan, Aalok" userId="44699396-65df-4089-97f8-810b2893e5eb" providerId="ADAL" clId="{AAA3651A-0065-4F0A-9324-09DE4715E3B2}" dt="2023-04-26T17:22:43.928" v="285" actId="165"/>
          <ac:cxnSpMkLst>
            <pc:docMk/>
            <pc:sldMk cId="1100278799" sldId="306"/>
            <ac:cxnSpMk id="307" creationId="{4BCE38BA-A4F5-B7AD-11CC-00ABC1046929}"/>
          </ac:cxnSpMkLst>
        </pc:cxnChg>
        <pc:cxnChg chg="mod topLvl">
          <ac:chgData name="Patwardhan, Aalok" userId="44699396-65df-4089-97f8-810b2893e5eb" providerId="ADAL" clId="{AAA3651A-0065-4F0A-9324-09DE4715E3B2}" dt="2023-04-26T17:22:43.928" v="285" actId="165"/>
          <ac:cxnSpMkLst>
            <pc:docMk/>
            <pc:sldMk cId="1100278799" sldId="306"/>
            <ac:cxnSpMk id="308" creationId="{B30E7E1C-D21F-8DF4-6A68-F567DEE430FB}"/>
          </ac:cxnSpMkLst>
        </pc:cxnChg>
        <pc:cxnChg chg="mod topLvl">
          <ac:chgData name="Patwardhan, Aalok" userId="44699396-65df-4089-97f8-810b2893e5eb" providerId="ADAL" clId="{AAA3651A-0065-4F0A-9324-09DE4715E3B2}" dt="2023-04-26T17:22:43.928" v="285" actId="165"/>
          <ac:cxnSpMkLst>
            <pc:docMk/>
            <pc:sldMk cId="1100278799" sldId="306"/>
            <ac:cxnSpMk id="309" creationId="{351DBAAF-D997-F855-2095-E6196F060E3C}"/>
          </ac:cxnSpMkLst>
        </pc:cxnChg>
        <pc:cxnChg chg="mod topLvl">
          <ac:chgData name="Patwardhan, Aalok" userId="44699396-65df-4089-97f8-810b2893e5eb" providerId="ADAL" clId="{AAA3651A-0065-4F0A-9324-09DE4715E3B2}" dt="2023-04-26T17:22:43.928" v="285" actId="165"/>
          <ac:cxnSpMkLst>
            <pc:docMk/>
            <pc:sldMk cId="1100278799" sldId="306"/>
            <ac:cxnSpMk id="314" creationId="{BA7056E6-BC5C-F8F5-0752-5D22A5A71F36}"/>
          </ac:cxnSpMkLst>
        </pc:cxnChg>
        <pc:cxnChg chg="mod topLvl">
          <ac:chgData name="Patwardhan, Aalok" userId="44699396-65df-4089-97f8-810b2893e5eb" providerId="ADAL" clId="{AAA3651A-0065-4F0A-9324-09DE4715E3B2}" dt="2023-04-26T17:22:43.928" v="285" actId="165"/>
          <ac:cxnSpMkLst>
            <pc:docMk/>
            <pc:sldMk cId="1100278799" sldId="306"/>
            <ac:cxnSpMk id="316" creationId="{CD69C3EB-F652-AE2A-B02F-187479BEAA3A}"/>
          </ac:cxnSpMkLst>
        </pc:cxnChg>
        <pc:cxnChg chg="mod topLvl">
          <ac:chgData name="Patwardhan, Aalok" userId="44699396-65df-4089-97f8-810b2893e5eb" providerId="ADAL" clId="{AAA3651A-0065-4F0A-9324-09DE4715E3B2}" dt="2023-04-26T17:22:43.928" v="285" actId="165"/>
          <ac:cxnSpMkLst>
            <pc:docMk/>
            <pc:sldMk cId="1100278799" sldId="306"/>
            <ac:cxnSpMk id="317" creationId="{2A8B2B59-7AEA-33BF-800F-3A4FFB0AFD94}"/>
          </ac:cxnSpMkLst>
        </pc:cxnChg>
        <pc:cxnChg chg="mod topLvl">
          <ac:chgData name="Patwardhan, Aalok" userId="44699396-65df-4089-97f8-810b2893e5eb" providerId="ADAL" clId="{AAA3651A-0065-4F0A-9324-09DE4715E3B2}" dt="2023-04-26T17:22:43.928" v="285" actId="165"/>
          <ac:cxnSpMkLst>
            <pc:docMk/>
            <pc:sldMk cId="1100278799" sldId="306"/>
            <ac:cxnSpMk id="331" creationId="{B978B315-09B6-5339-0FBF-D200FB1C5DBC}"/>
          </ac:cxnSpMkLst>
        </pc:cxnChg>
      </pc:sldChg>
      <pc:sldChg chg="add modTransition">
        <pc:chgData name="Patwardhan, Aalok" userId="44699396-65df-4089-97f8-810b2893e5eb" providerId="ADAL" clId="{AAA3651A-0065-4F0A-9324-09DE4715E3B2}" dt="2023-04-27T16:32:44.509" v="355"/>
        <pc:sldMkLst>
          <pc:docMk/>
          <pc:sldMk cId="3208861853" sldId="307"/>
        </pc:sldMkLst>
      </pc:sldChg>
      <pc:sldChg chg="addSp modSp add mod modTransition">
        <pc:chgData name="Patwardhan, Aalok" userId="44699396-65df-4089-97f8-810b2893e5eb" providerId="ADAL" clId="{AAA3651A-0065-4F0A-9324-09DE4715E3B2}" dt="2023-04-27T16:32:44.509" v="355"/>
        <pc:sldMkLst>
          <pc:docMk/>
          <pc:sldMk cId="3338398785" sldId="310"/>
        </pc:sldMkLst>
        <pc:spChg chg="mod">
          <ac:chgData name="Patwardhan, Aalok" userId="44699396-65df-4089-97f8-810b2893e5eb" providerId="ADAL" clId="{AAA3651A-0065-4F0A-9324-09DE4715E3B2}" dt="2023-04-26T17:00:56.165" v="19" actId="27636"/>
          <ac:spMkLst>
            <pc:docMk/>
            <pc:sldMk cId="3338398785" sldId="310"/>
            <ac:spMk id="5" creationId="{BFDC0618-1929-4A46-AA94-67A805E22DC4}"/>
          </ac:spMkLst>
        </pc:spChg>
        <pc:spChg chg="mod">
          <ac:chgData name="Patwardhan, Aalok" userId="44699396-65df-4089-97f8-810b2893e5eb" providerId="ADAL" clId="{AAA3651A-0065-4F0A-9324-09DE4715E3B2}" dt="2023-04-27T12:36:51.050" v="291" actId="20577"/>
          <ac:spMkLst>
            <pc:docMk/>
            <pc:sldMk cId="3338398785" sldId="310"/>
            <ac:spMk id="7" creationId="{994F6516-06DF-4F16-AF12-94C9279B9AF2}"/>
          </ac:spMkLst>
        </pc:spChg>
        <pc:picChg chg="add mod">
          <ac:chgData name="Patwardhan, Aalok" userId="44699396-65df-4089-97f8-810b2893e5eb" providerId="ADAL" clId="{AAA3651A-0065-4F0A-9324-09DE4715E3B2}" dt="2023-04-27T16:07:22.340" v="347" actId="34307"/>
          <ac:picMkLst>
            <pc:docMk/>
            <pc:sldMk cId="3338398785" sldId="310"/>
            <ac:picMk id="83" creationId="{4D8253AD-5E96-DB5D-D05E-DCFD7DC609A6}"/>
          </ac:picMkLst>
        </pc:picChg>
      </pc:sldChg>
      <pc:sldChg chg="addSp delSp modSp add mod modTransition modClrScheme modAnim chgLayout">
        <pc:chgData name="Patwardhan, Aalok" userId="44699396-65df-4089-97f8-810b2893e5eb" providerId="ADAL" clId="{AAA3651A-0065-4F0A-9324-09DE4715E3B2}" dt="2023-04-27T16:32:44.509" v="355"/>
        <pc:sldMkLst>
          <pc:docMk/>
          <pc:sldMk cId="512740950" sldId="313"/>
        </pc:sldMkLst>
        <pc:spChg chg="mod topLvl">
          <ac:chgData name="Patwardhan, Aalok" userId="44699396-65df-4089-97f8-810b2893e5eb" providerId="ADAL" clId="{AAA3651A-0065-4F0A-9324-09DE4715E3B2}" dt="2023-04-26T17:22:40.802" v="282" actId="165"/>
          <ac:spMkLst>
            <pc:docMk/>
            <pc:sldMk cId="512740950" sldId="313"/>
            <ac:spMk id="249" creationId="{7B8DE9ED-3508-ADDB-6DA5-C05FF47D7C88}"/>
          </ac:spMkLst>
        </pc:spChg>
        <pc:spChg chg="mod topLvl">
          <ac:chgData name="Patwardhan, Aalok" userId="44699396-65df-4089-97f8-810b2893e5eb" providerId="ADAL" clId="{AAA3651A-0065-4F0A-9324-09DE4715E3B2}" dt="2023-04-26T17:22:41.333" v="283" actId="165"/>
          <ac:spMkLst>
            <pc:docMk/>
            <pc:sldMk cId="512740950" sldId="313"/>
            <ac:spMk id="250" creationId="{82E3E18D-816A-E87A-19E4-DBBE5B226445}"/>
          </ac:spMkLst>
        </pc:spChg>
        <pc:spChg chg="mod topLvl">
          <ac:chgData name="Patwardhan, Aalok" userId="44699396-65df-4089-97f8-810b2893e5eb" providerId="ADAL" clId="{AAA3651A-0065-4F0A-9324-09DE4715E3B2}" dt="2023-04-26T17:15:07.212" v="213" actId="165"/>
          <ac:spMkLst>
            <pc:docMk/>
            <pc:sldMk cId="512740950" sldId="313"/>
            <ac:spMk id="251" creationId="{2D151768-1900-6433-19DD-D58C0CD6BFD1}"/>
          </ac:spMkLst>
        </pc:spChg>
        <pc:spChg chg="mod topLvl">
          <ac:chgData name="Patwardhan, Aalok" userId="44699396-65df-4089-97f8-810b2893e5eb" providerId="ADAL" clId="{AAA3651A-0065-4F0A-9324-09DE4715E3B2}" dt="2023-04-26T17:22:41.333" v="283" actId="165"/>
          <ac:spMkLst>
            <pc:docMk/>
            <pc:sldMk cId="512740950" sldId="313"/>
            <ac:spMk id="254" creationId="{77403F8E-31DC-32CE-4205-8F7EAE0C904D}"/>
          </ac:spMkLst>
        </pc:spChg>
        <pc:spChg chg="mod topLvl">
          <ac:chgData name="Patwardhan, Aalok" userId="44699396-65df-4089-97f8-810b2893e5eb" providerId="ADAL" clId="{AAA3651A-0065-4F0A-9324-09DE4715E3B2}" dt="2023-04-26T17:22:40.802" v="282" actId="165"/>
          <ac:spMkLst>
            <pc:docMk/>
            <pc:sldMk cId="512740950" sldId="313"/>
            <ac:spMk id="258" creationId="{FB805E10-D50C-7AB8-A50E-8441ABF2D57D}"/>
          </ac:spMkLst>
        </pc:spChg>
        <pc:spChg chg="mod topLvl">
          <ac:chgData name="Patwardhan, Aalok" userId="44699396-65df-4089-97f8-810b2893e5eb" providerId="ADAL" clId="{AAA3651A-0065-4F0A-9324-09DE4715E3B2}" dt="2023-04-26T17:22:40.802" v="282" actId="165"/>
          <ac:spMkLst>
            <pc:docMk/>
            <pc:sldMk cId="512740950" sldId="313"/>
            <ac:spMk id="263" creationId="{4B9FEBF7-0487-C5CB-3C2E-4937162B741C}"/>
          </ac:spMkLst>
        </pc:spChg>
        <pc:spChg chg="mod topLvl">
          <ac:chgData name="Patwardhan, Aalok" userId="44699396-65df-4089-97f8-810b2893e5eb" providerId="ADAL" clId="{AAA3651A-0065-4F0A-9324-09DE4715E3B2}" dt="2023-04-26T17:22:40.802" v="282" actId="165"/>
          <ac:spMkLst>
            <pc:docMk/>
            <pc:sldMk cId="512740950" sldId="313"/>
            <ac:spMk id="264" creationId="{8E2F7B9B-E38A-D2B5-DC37-9C20800B3A37}"/>
          </ac:spMkLst>
        </pc:spChg>
        <pc:spChg chg="mod topLvl">
          <ac:chgData name="Patwardhan, Aalok" userId="44699396-65df-4089-97f8-810b2893e5eb" providerId="ADAL" clId="{AAA3651A-0065-4F0A-9324-09DE4715E3B2}" dt="2023-04-26T17:22:40.802" v="282" actId="165"/>
          <ac:spMkLst>
            <pc:docMk/>
            <pc:sldMk cId="512740950" sldId="313"/>
            <ac:spMk id="265" creationId="{961A2E75-5DBB-4795-83A9-3AF9DD7C5102}"/>
          </ac:spMkLst>
        </pc:spChg>
        <pc:spChg chg="mod topLvl">
          <ac:chgData name="Patwardhan, Aalok" userId="44699396-65df-4089-97f8-810b2893e5eb" providerId="ADAL" clId="{AAA3651A-0065-4F0A-9324-09DE4715E3B2}" dt="2023-04-26T17:22:41.333" v="283" actId="165"/>
          <ac:spMkLst>
            <pc:docMk/>
            <pc:sldMk cId="512740950" sldId="313"/>
            <ac:spMk id="267" creationId="{738FCF8A-B4C0-1E01-7B63-D92D3534689E}"/>
          </ac:spMkLst>
        </pc:spChg>
        <pc:spChg chg="mod topLvl">
          <ac:chgData name="Patwardhan, Aalok" userId="44699396-65df-4089-97f8-810b2893e5eb" providerId="ADAL" clId="{AAA3651A-0065-4F0A-9324-09DE4715E3B2}" dt="2023-04-26T17:22:41.333" v="283" actId="165"/>
          <ac:spMkLst>
            <pc:docMk/>
            <pc:sldMk cId="512740950" sldId="313"/>
            <ac:spMk id="268" creationId="{274C3AAD-5544-096D-7137-9053F2B98026}"/>
          </ac:spMkLst>
        </pc:spChg>
        <pc:spChg chg="mod topLvl">
          <ac:chgData name="Patwardhan, Aalok" userId="44699396-65df-4089-97f8-810b2893e5eb" providerId="ADAL" clId="{AAA3651A-0065-4F0A-9324-09DE4715E3B2}" dt="2023-04-26T17:22:41.333" v="283" actId="165"/>
          <ac:spMkLst>
            <pc:docMk/>
            <pc:sldMk cId="512740950" sldId="313"/>
            <ac:spMk id="269" creationId="{57ECCFE6-C531-E44F-B52D-FF639E11C673}"/>
          </ac:spMkLst>
        </pc:spChg>
        <pc:spChg chg="mod topLvl">
          <ac:chgData name="Patwardhan, Aalok" userId="44699396-65df-4089-97f8-810b2893e5eb" providerId="ADAL" clId="{AAA3651A-0065-4F0A-9324-09DE4715E3B2}" dt="2023-04-26T17:22:41.333" v="283" actId="165"/>
          <ac:spMkLst>
            <pc:docMk/>
            <pc:sldMk cId="512740950" sldId="313"/>
            <ac:spMk id="273" creationId="{736DA5B2-8464-647B-3CBF-6B8582F4F02E}"/>
          </ac:spMkLst>
        </pc:spChg>
        <pc:spChg chg="mod topLvl">
          <ac:chgData name="Patwardhan, Aalok" userId="44699396-65df-4089-97f8-810b2893e5eb" providerId="ADAL" clId="{AAA3651A-0065-4F0A-9324-09DE4715E3B2}" dt="2023-04-26T17:22:41.333" v="283" actId="165"/>
          <ac:spMkLst>
            <pc:docMk/>
            <pc:sldMk cId="512740950" sldId="313"/>
            <ac:spMk id="274" creationId="{7F964514-235E-E4E0-7EA6-4F74A0103CE7}"/>
          </ac:spMkLst>
        </pc:spChg>
        <pc:spChg chg="mod topLvl">
          <ac:chgData name="Patwardhan, Aalok" userId="44699396-65df-4089-97f8-810b2893e5eb" providerId="ADAL" clId="{AAA3651A-0065-4F0A-9324-09DE4715E3B2}" dt="2023-04-26T17:22:41.333" v="283" actId="165"/>
          <ac:spMkLst>
            <pc:docMk/>
            <pc:sldMk cId="512740950" sldId="313"/>
            <ac:spMk id="275" creationId="{532A31F8-43DD-FD49-C34F-BC31C4558A94}"/>
          </ac:spMkLst>
        </pc:spChg>
        <pc:spChg chg="mod topLvl">
          <ac:chgData name="Patwardhan, Aalok" userId="44699396-65df-4089-97f8-810b2893e5eb" providerId="ADAL" clId="{AAA3651A-0065-4F0A-9324-09DE4715E3B2}" dt="2023-04-26T17:21:25.631" v="253" actId="164"/>
          <ac:spMkLst>
            <pc:docMk/>
            <pc:sldMk cId="512740950" sldId="313"/>
            <ac:spMk id="286" creationId="{875374EE-928F-5596-6FF3-386C65EAE93A}"/>
          </ac:spMkLst>
        </pc:spChg>
        <pc:spChg chg="mod topLvl">
          <ac:chgData name="Patwardhan, Aalok" userId="44699396-65df-4089-97f8-810b2893e5eb" providerId="ADAL" clId="{AAA3651A-0065-4F0A-9324-09DE4715E3B2}" dt="2023-04-26T17:13:52.689" v="204" actId="1076"/>
          <ac:spMkLst>
            <pc:docMk/>
            <pc:sldMk cId="512740950" sldId="313"/>
            <ac:spMk id="287" creationId="{3E0CE7A4-A062-E0A1-D1B3-DA16E1B77D54}"/>
          </ac:spMkLst>
        </pc:spChg>
        <pc:spChg chg="mod topLvl">
          <ac:chgData name="Patwardhan, Aalok" userId="44699396-65df-4089-97f8-810b2893e5eb" providerId="ADAL" clId="{AAA3651A-0065-4F0A-9324-09DE4715E3B2}" dt="2023-04-26T17:14:05.612" v="206" actId="1076"/>
          <ac:spMkLst>
            <pc:docMk/>
            <pc:sldMk cId="512740950" sldId="313"/>
            <ac:spMk id="288" creationId="{1F3768F6-48E3-245D-8ECF-B0FEDEAE8DF1}"/>
          </ac:spMkLst>
        </pc:spChg>
        <pc:spChg chg="mod">
          <ac:chgData name="Patwardhan, Aalok" userId="44699396-65df-4089-97f8-810b2893e5eb" providerId="ADAL" clId="{AAA3651A-0065-4F0A-9324-09DE4715E3B2}" dt="2023-04-26T17:12:30.594" v="187" actId="688"/>
          <ac:spMkLst>
            <pc:docMk/>
            <pc:sldMk cId="512740950" sldId="313"/>
            <ac:spMk id="289" creationId="{621A6229-004C-4FA9-FFDF-02D39B4E8F5D}"/>
          </ac:spMkLst>
        </pc:spChg>
        <pc:spChg chg="mod topLvl">
          <ac:chgData name="Patwardhan, Aalok" userId="44699396-65df-4089-97f8-810b2893e5eb" providerId="ADAL" clId="{AAA3651A-0065-4F0A-9324-09DE4715E3B2}" dt="2023-04-26T17:12:34.227" v="188" actId="688"/>
          <ac:spMkLst>
            <pc:docMk/>
            <pc:sldMk cId="512740950" sldId="313"/>
            <ac:spMk id="291" creationId="{33B4CFA2-9FD6-BEA9-A460-F004642AA2F3}"/>
          </ac:spMkLst>
        </pc:spChg>
        <pc:spChg chg="mod topLvl">
          <ac:chgData name="Patwardhan, Aalok" userId="44699396-65df-4089-97f8-810b2893e5eb" providerId="ADAL" clId="{AAA3651A-0065-4F0A-9324-09DE4715E3B2}" dt="2023-04-26T17:21:20.555" v="248" actId="164"/>
          <ac:spMkLst>
            <pc:docMk/>
            <pc:sldMk cId="512740950" sldId="313"/>
            <ac:spMk id="292" creationId="{8603DF83-EFC9-4E5F-4452-1EA2D3CF0F8A}"/>
          </ac:spMkLst>
        </pc:spChg>
        <pc:spChg chg="mod">
          <ac:chgData name="Patwardhan, Aalok" userId="44699396-65df-4089-97f8-810b2893e5eb" providerId="ADAL" clId="{AAA3651A-0065-4F0A-9324-09DE4715E3B2}" dt="2023-04-26T17:21:21.400" v="250" actId="164"/>
          <ac:spMkLst>
            <pc:docMk/>
            <pc:sldMk cId="512740950" sldId="313"/>
            <ac:spMk id="293" creationId="{CD102BD1-E9E3-8B3D-ACCD-321B82631854}"/>
          </ac:spMkLst>
        </pc:spChg>
        <pc:spChg chg="mod topLvl">
          <ac:chgData name="Patwardhan, Aalok" userId="44699396-65df-4089-97f8-810b2893e5eb" providerId="ADAL" clId="{AAA3651A-0065-4F0A-9324-09DE4715E3B2}" dt="2023-04-26T17:15:41.128" v="218" actId="688"/>
          <ac:spMkLst>
            <pc:docMk/>
            <pc:sldMk cId="512740950" sldId="313"/>
            <ac:spMk id="294" creationId="{B33A6E5C-F683-5902-6E05-FCFE8F550E90}"/>
          </ac:spMkLst>
        </pc:spChg>
        <pc:spChg chg="mod topLvl">
          <ac:chgData name="Patwardhan, Aalok" userId="44699396-65df-4089-97f8-810b2893e5eb" providerId="ADAL" clId="{AAA3651A-0065-4F0A-9324-09DE4715E3B2}" dt="2023-04-26T17:14:36.841" v="211" actId="688"/>
          <ac:spMkLst>
            <pc:docMk/>
            <pc:sldMk cId="512740950" sldId="313"/>
            <ac:spMk id="295" creationId="{AB7D8AF0-7B12-EE45-1F03-C3228349230A}"/>
          </ac:spMkLst>
        </pc:spChg>
        <pc:spChg chg="mod topLvl">
          <ac:chgData name="Patwardhan, Aalok" userId="44699396-65df-4089-97f8-810b2893e5eb" providerId="ADAL" clId="{AAA3651A-0065-4F0A-9324-09DE4715E3B2}" dt="2023-04-26T17:22:40.802" v="282" actId="165"/>
          <ac:spMkLst>
            <pc:docMk/>
            <pc:sldMk cId="512740950" sldId="313"/>
            <ac:spMk id="296" creationId="{A5D1A1C5-BC5F-CA88-9D20-B02A4E967F03}"/>
          </ac:spMkLst>
        </pc:spChg>
        <pc:spChg chg="mod topLvl">
          <ac:chgData name="Patwardhan, Aalok" userId="44699396-65df-4089-97f8-810b2893e5eb" providerId="ADAL" clId="{AAA3651A-0065-4F0A-9324-09DE4715E3B2}" dt="2023-04-26T17:22:40.802" v="282" actId="165"/>
          <ac:spMkLst>
            <pc:docMk/>
            <pc:sldMk cId="512740950" sldId="313"/>
            <ac:spMk id="297" creationId="{8FD209BC-1B6E-626D-0C5B-861F3A84B4E0}"/>
          </ac:spMkLst>
        </pc:spChg>
        <pc:spChg chg="mod topLvl">
          <ac:chgData name="Patwardhan, Aalok" userId="44699396-65df-4089-97f8-810b2893e5eb" providerId="ADAL" clId="{AAA3651A-0065-4F0A-9324-09DE4715E3B2}" dt="2023-04-26T17:15:21.384" v="216" actId="1076"/>
          <ac:spMkLst>
            <pc:docMk/>
            <pc:sldMk cId="512740950" sldId="313"/>
            <ac:spMk id="298" creationId="{8E2501EC-273E-9BA8-0FDF-54050DC680F6}"/>
          </ac:spMkLst>
        </pc:spChg>
        <pc:spChg chg="mod topLvl">
          <ac:chgData name="Patwardhan, Aalok" userId="44699396-65df-4089-97f8-810b2893e5eb" providerId="ADAL" clId="{AAA3651A-0065-4F0A-9324-09DE4715E3B2}" dt="2023-04-26T17:15:12.846" v="214" actId="1076"/>
          <ac:spMkLst>
            <pc:docMk/>
            <pc:sldMk cId="512740950" sldId="313"/>
            <ac:spMk id="300" creationId="{EF1C824A-0B78-1C23-430A-2A767E033A34}"/>
          </ac:spMkLst>
        </pc:spChg>
        <pc:spChg chg="mod topLvl">
          <ac:chgData name="Patwardhan, Aalok" userId="44699396-65df-4089-97f8-810b2893e5eb" providerId="ADAL" clId="{AAA3651A-0065-4F0A-9324-09DE4715E3B2}" dt="2023-04-26T17:15:07.212" v="213" actId="165"/>
          <ac:spMkLst>
            <pc:docMk/>
            <pc:sldMk cId="512740950" sldId="313"/>
            <ac:spMk id="304" creationId="{EDE13B85-0D25-2749-4780-47050B7974B7}"/>
          </ac:spMkLst>
        </pc:spChg>
        <pc:spChg chg="mod topLvl">
          <ac:chgData name="Patwardhan, Aalok" userId="44699396-65df-4089-97f8-810b2893e5eb" providerId="ADAL" clId="{AAA3651A-0065-4F0A-9324-09DE4715E3B2}" dt="2023-04-26T17:15:56.623" v="221" actId="1076"/>
          <ac:spMkLst>
            <pc:docMk/>
            <pc:sldMk cId="512740950" sldId="313"/>
            <ac:spMk id="306" creationId="{C87CD2C4-39A1-FDF9-6972-F9C6D342624E}"/>
          </ac:spMkLst>
        </pc:spChg>
        <pc:spChg chg="mod topLvl">
          <ac:chgData name="Patwardhan, Aalok" userId="44699396-65df-4089-97f8-810b2893e5eb" providerId="ADAL" clId="{AAA3651A-0065-4F0A-9324-09DE4715E3B2}" dt="2023-04-26T17:22:41.333" v="283" actId="165"/>
          <ac:spMkLst>
            <pc:docMk/>
            <pc:sldMk cId="512740950" sldId="313"/>
            <ac:spMk id="312" creationId="{ABFCFD07-2142-2817-C040-4943CA5CFE8F}"/>
          </ac:spMkLst>
        </pc:spChg>
        <pc:spChg chg="mod topLvl">
          <ac:chgData name="Patwardhan, Aalok" userId="44699396-65df-4089-97f8-810b2893e5eb" providerId="ADAL" clId="{AAA3651A-0065-4F0A-9324-09DE4715E3B2}" dt="2023-04-26T17:22:41.333" v="283" actId="165"/>
          <ac:spMkLst>
            <pc:docMk/>
            <pc:sldMk cId="512740950" sldId="313"/>
            <ac:spMk id="313" creationId="{3E94D7DD-0629-706B-6D03-86AD444C99CA}"/>
          </ac:spMkLst>
        </pc:spChg>
        <pc:spChg chg="mod topLvl">
          <ac:chgData name="Patwardhan, Aalok" userId="44699396-65df-4089-97f8-810b2893e5eb" providerId="ADAL" clId="{AAA3651A-0065-4F0A-9324-09DE4715E3B2}" dt="2023-04-26T17:22:40.802" v="282" actId="165"/>
          <ac:spMkLst>
            <pc:docMk/>
            <pc:sldMk cId="512740950" sldId="313"/>
            <ac:spMk id="318" creationId="{577607D1-FA98-8EBC-8D00-EF58699C2069}"/>
          </ac:spMkLst>
        </pc:spChg>
        <pc:spChg chg="mod topLvl">
          <ac:chgData name="Patwardhan, Aalok" userId="44699396-65df-4089-97f8-810b2893e5eb" providerId="ADAL" clId="{AAA3651A-0065-4F0A-9324-09DE4715E3B2}" dt="2023-04-26T17:22:40.802" v="282" actId="165"/>
          <ac:spMkLst>
            <pc:docMk/>
            <pc:sldMk cId="512740950" sldId="313"/>
            <ac:spMk id="319" creationId="{230E30E3-599F-F4A6-71B0-0E4430F4DB89}"/>
          </ac:spMkLst>
        </pc:spChg>
        <pc:spChg chg="mod topLvl">
          <ac:chgData name="Patwardhan, Aalok" userId="44699396-65df-4089-97f8-810b2893e5eb" providerId="ADAL" clId="{AAA3651A-0065-4F0A-9324-09DE4715E3B2}" dt="2023-04-26T17:22:40.802" v="282" actId="165"/>
          <ac:spMkLst>
            <pc:docMk/>
            <pc:sldMk cId="512740950" sldId="313"/>
            <ac:spMk id="320" creationId="{985F9058-7DDF-55C5-9FBB-4C37A0249E0A}"/>
          </ac:spMkLst>
        </pc:spChg>
        <pc:spChg chg="mod topLvl">
          <ac:chgData name="Patwardhan, Aalok" userId="44699396-65df-4089-97f8-810b2893e5eb" providerId="ADAL" clId="{AAA3651A-0065-4F0A-9324-09DE4715E3B2}" dt="2023-04-26T17:22:40.802" v="282" actId="165"/>
          <ac:spMkLst>
            <pc:docMk/>
            <pc:sldMk cId="512740950" sldId="313"/>
            <ac:spMk id="321" creationId="{AA3A04C9-0012-D523-BC26-768FEA5F8DFB}"/>
          </ac:spMkLst>
        </pc:spChg>
        <pc:spChg chg="mod topLvl">
          <ac:chgData name="Patwardhan, Aalok" userId="44699396-65df-4089-97f8-810b2893e5eb" providerId="ADAL" clId="{AAA3651A-0065-4F0A-9324-09DE4715E3B2}" dt="2023-04-26T17:22:40.802" v="282" actId="165"/>
          <ac:spMkLst>
            <pc:docMk/>
            <pc:sldMk cId="512740950" sldId="313"/>
            <ac:spMk id="322" creationId="{3D2B5B74-F7C2-8946-A0C5-DD05D4C50CA2}"/>
          </ac:spMkLst>
        </pc:spChg>
        <pc:spChg chg="mod topLvl">
          <ac:chgData name="Patwardhan, Aalok" userId="44699396-65df-4089-97f8-810b2893e5eb" providerId="ADAL" clId="{AAA3651A-0065-4F0A-9324-09DE4715E3B2}" dt="2023-04-26T17:11:58.894" v="183" actId="1076"/>
          <ac:spMkLst>
            <pc:docMk/>
            <pc:sldMk cId="512740950" sldId="313"/>
            <ac:spMk id="324" creationId="{1E2ABD6D-3B14-FC5A-700E-CA5E3F402308}"/>
          </ac:spMkLst>
        </pc:spChg>
        <pc:spChg chg="mod topLvl">
          <ac:chgData name="Patwardhan, Aalok" userId="44699396-65df-4089-97f8-810b2893e5eb" providerId="ADAL" clId="{AAA3651A-0065-4F0A-9324-09DE4715E3B2}" dt="2023-04-26T17:10:45.588" v="170" actId="165"/>
          <ac:spMkLst>
            <pc:docMk/>
            <pc:sldMk cId="512740950" sldId="313"/>
            <ac:spMk id="325" creationId="{B6412A83-3918-9CA5-01FF-0176386803E7}"/>
          </ac:spMkLst>
        </pc:spChg>
        <pc:spChg chg="mod topLvl">
          <ac:chgData name="Patwardhan, Aalok" userId="44699396-65df-4089-97f8-810b2893e5eb" providerId="ADAL" clId="{AAA3651A-0065-4F0A-9324-09DE4715E3B2}" dt="2023-04-26T17:22:41.333" v="283" actId="165"/>
          <ac:spMkLst>
            <pc:docMk/>
            <pc:sldMk cId="512740950" sldId="313"/>
            <ac:spMk id="327" creationId="{7CE2F82F-7E6A-9F55-5DC8-1700A79F9A75}"/>
          </ac:spMkLst>
        </pc:spChg>
        <pc:spChg chg="mod topLvl">
          <ac:chgData name="Patwardhan, Aalok" userId="44699396-65df-4089-97f8-810b2893e5eb" providerId="ADAL" clId="{AAA3651A-0065-4F0A-9324-09DE4715E3B2}" dt="2023-04-26T17:22:40.802" v="282" actId="165"/>
          <ac:spMkLst>
            <pc:docMk/>
            <pc:sldMk cId="512740950" sldId="313"/>
            <ac:spMk id="336" creationId="{AA8FAF24-87A3-4063-6753-5957076F144F}"/>
          </ac:spMkLst>
        </pc:spChg>
        <pc:grpChg chg="add del mod topLvl">
          <ac:chgData name="Patwardhan, Aalok" userId="44699396-65df-4089-97f8-810b2893e5eb" providerId="ADAL" clId="{AAA3651A-0065-4F0A-9324-09DE4715E3B2}" dt="2023-04-26T17:11:12.356" v="179" actId="165"/>
          <ac:grpSpMkLst>
            <pc:docMk/>
            <pc:sldMk cId="512740950" sldId="313"/>
            <ac:grpSpMk id="197" creationId="{24AF24DC-6B6F-3DD4-A0B3-B57694AF1CF5}"/>
          </ac:grpSpMkLst>
        </pc:grpChg>
        <pc:grpChg chg="add mod">
          <ac:chgData name="Patwardhan, Aalok" userId="44699396-65df-4089-97f8-810b2893e5eb" providerId="ADAL" clId="{AAA3651A-0065-4F0A-9324-09DE4715E3B2}" dt="2023-04-26T17:21:25.631" v="253" actId="164"/>
          <ac:grpSpMkLst>
            <pc:docMk/>
            <pc:sldMk cId="512740950" sldId="313"/>
            <ac:grpSpMk id="206" creationId="{ADC19DCC-8CD7-AF6C-9C51-AB1BABA1ED0D}"/>
          </ac:grpSpMkLst>
        </pc:grpChg>
        <pc:grpChg chg="add mod">
          <ac:chgData name="Patwardhan, Aalok" userId="44699396-65df-4089-97f8-810b2893e5eb" providerId="ADAL" clId="{AAA3651A-0065-4F0A-9324-09DE4715E3B2}" dt="2023-04-26T17:21:21.400" v="250" actId="164"/>
          <ac:grpSpMkLst>
            <pc:docMk/>
            <pc:sldMk cId="512740950" sldId="313"/>
            <ac:grpSpMk id="207" creationId="{E56DDAF2-4E97-A3FE-5822-244C1665012C}"/>
          </ac:grpSpMkLst>
        </pc:grpChg>
        <pc:grpChg chg="add mod">
          <ac:chgData name="Patwardhan, Aalok" userId="44699396-65df-4089-97f8-810b2893e5eb" providerId="ADAL" clId="{AAA3651A-0065-4F0A-9324-09DE4715E3B2}" dt="2023-04-26T17:21:20.555" v="248" actId="164"/>
          <ac:grpSpMkLst>
            <pc:docMk/>
            <pc:sldMk cId="512740950" sldId="313"/>
            <ac:grpSpMk id="208" creationId="{FA82F5FD-DE3B-AA22-15F6-4FBBF219797E}"/>
          </ac:grpSpMkLst>
        </pc:grpChg>
        <pc:grpChg chg="del mod">
          <ac:chgData name="Patwardhan, Aalok" userId="44699396-65df-4089-97f8-810b2893e5eb" providerId="ADAL" clId="{AAA3651A-0065-4F0A-9324-09DE4715E3B2}" dt="2023-04-26T17:10:45.588" v="170" actId="165"/>
          <ac:grpSpMkLst>
            <pc:docMk/>
            <pc:sldMk cId="512740950" sldId="313"/>
            <ac:grpSpMk id="211" creationId="{5090CA46-0B2F-83AA-AEDF-1D326C149AA4}"/>
          </ac:grpSpMkLst>
        </pc:grpChg>
        <pc:grpChg chg="add del mod topLvl">
          <ac:chgData name="Patwardhan, Aalok" userId="44699396-65df-4089-97f8-810b2893e5eb" providerId="ADAL" clId="{AAA3651A-0065-4F0A-9324-09DE4715E3B2}" dt="2023-04-26T17:22:41.333" v="283" actId="165"/>
          <ac:grpSpMkLst>
            <pc:docMk/>
            <pc:sldMk cId="512740950" sldId="313"/>
            <ac:grpSpMk id="252" creationId="{D4E95C87-D676-774E-8CDA-61EB81C49E3F}"/>
          </ac:grpSpMkLst>
        </pc:grpChg>
        <pc:grpChg chg="add del mod topLvl">
          <ac:chgData name="Patwardhan, Aalok" userId="44699396-65df-4089-97f8-810b2893e5eb" providerId="ADAL" clId="{AAA3651A-0065-4F0A-9324-09DE4715E3B2}" dt="2023-04-26T17:22:40.802" v="282" actId="165"/>
          <ac:grpSpMkLst>
            <pc:docMk/>
            <pc:sldMk cId="512740950" sldId="313"/>
            <ac:grpSpMk id="257" creationId="{7A8073BD-ACF8-D638-8070-FB56A3B606D9}"/>
          </ac:grpSpMkLst>
        </pc:grpChg>
        <pc:grpChg chg="add del mod">
          <ac:chgData name="Patwardhan, Aalok" userId="44699396-65df-4089-97f8-810b2893e5eb" providerId="ADAL" clId="{AAA3651A-0065-4F0A-9324-09DE4715E3B2}" dt="2023-04-26T17:22:40.802" v="282" actId="165"/>
          <ac:grpSpMkLst>
            <pc:docMk/>
            <pc:sldMk cId="512740950" sldId="313"/>
            <ac:grpSpMk id="262" creationId="{986C2637-C89F-BC93-B04E-970F18AF73C7}"/>
          </ac:grpSpMkLst>
        </pc:grpChg>
        <pc:grpChg chg="add del mod topLvl">
          <ac:chgData name="Patwardhan, Aalok" userId="44699396-65df-4089-97f8-810b2893e5eb" providerId="ADAL" clId="{AAA3651A-0065-4F0A-9324-09DE4715E3B2}" dt="2023-04-26T17:22:41.333" v="283" actId="165"/>
          <ac:grpSpMkLst>
            <pc:docMk/>
            <pc:sldMk cId="512740950" sldId="313"/>
            <ac:grpSpMk id="266" creationId="{D24BF2D2-F39D-2477-2B7A-AC8AE20F3B9D}"/>
          </ac:grpSpMkLst>
        </pc:grpChg>
        <pc:grpChg chg="add del mod topLvl">
          <ac:chgData name="Patwardhan, Aalok" userId="44699396-65df-4089-97f8-810b2893e5eb" providerId="ADAL" clId="{AAA3651A-0065-4F0A-9324-09DE4715E3B2}" dt="2023-04-26T17:22:41.333" v="283" actId="165"/>
          <ac:grpSpMkLst>
            <pc:docMk/>
            <pc:sldMk cId="512740950" sldId="313"/>
            <ac:grpSpMk id="311" creationId="{983AB715-A394-C1A0-A916-19F2560A6CDE}"/>
          </ac:grpSpMkLst>
        </pc:grpChg>
        <pc:grpChg chg="add del mod topLvl">
          <ac:chgData name="Patwardhan, Aalok" userId="44699396-65df-4089-97f8-810b2893e5eb" providerId="ADAL" clId="{AAA3651A-0065-4F0A-9324-09DE4715E3B2}" dt="2023-04-26T17:22:41.333" v="283" actId="165"/>
          <ac:grpSpMkLst>
            <pc:docMk/>
            <pc:sldMk cId="512740950" sldId="313"/>
            <ac:grpSpMk id="334" creationId="{9A802F64-AE8E-7690-E536-714CD6CE2F83}"/>
          </ac:grpSpMkLst>
        </pc:grpChg>
        <pc:grpChg chg="add del mod">
          <ac:chgData name="Patwardhan, Aalok" userId="44699396-65df-4089-97f8-810b2893e5eb" providerId="ADAL" clId="{AAA3651A-0065-4F0A-9324-09DE4715E3B2}" dt="2023-04-26T17:22:40.802" v="282" actId="165"/>
          <ac:grpSpMkLst>
            <pc:docMk/>
            <pc:sldMk cId="512740950" sldId="313"/>
            <ac:grpSpMk id="338" creationId="{63CB56A0-483D-2BF5-FC58-06C258E66440}"/>
          </ac:grpSpMkLst>
        </pc:grpChg>
        <pc:grpChg chg="add del mod topLvl">
          <ac:chgData name="Patwardhan, Aalok" userId="44699396-65df-4089-97f8-810b2893e5eb" providerId="ADAL" clId="{AAA3651A-0065-4F0A-9324-09DE4715E3B2}" dt="2023-04-26T17:22:41.333" v="283" actId="165"/>
          <ac:grpSpMkLst>
            <pc:docMk/>
            <pc:sldMk cId="512740950" sldId="313"/>
            <ac:grpSpMk id="339" creationId="{AFDF6723-9762-68CF-1A54-BA95E2AF55F5}"/>
          </ac:grpSpMkLst>
        </pc:grpChg>
        <pc:grpChg chg="add del mod topLvl">
          <ac:chgData name="Patwardhan, Aalok" userId="44699396-65df-4089-97f8-810b2893e5eb" providerId="ADAL" clId="{AAA3651A-0065-4F0A-9324-09DE4715E3B2}" dt="2023-04-26T17:22:41.333" v="283" actId="165"/>
          <ac:grpSpMkLst>
            <pc:docMk/>
            <pc:sldMk cId="512740950" sldId="313"/>
            <ac:grpSpMk id="340" creationId="{59F7A03F-66C2-FAA2-743A-390E9726DDAF}"/>
          </ac:grpSpMkLst>
        </pc:grpChg>
        <pc:grpChg chg="add del mod topLvl">
          <ac:chgData name="Patwardhan, Aalok" userId="44699396-65df-4089-97f8-810b2893e5eb" providerId="ADAL" clId="{AAA3651A-0065-4F0A-9324-09DE4715E3B2}" dt="2023-04-26T17:22:41.333" v="283" actId="165"/>
          <ac:grpSpMkLst>
            <pc:docMk/>
            <pc:sldMk cId="512740950" sldId="313"/>
            <ac:grpSpMk id="341" creationId="{815C47B3-461A-7E4A-1FAB-83F6F5F2DEEF}"/>
          </ac:grpSpMkLst>
        </pc:grpChg>
        <pc:grpChg chg="add del mod">
          <ac:chgData name="Patwardhan, Aalok" userId="44699396-65df-4089-97f8-810b2893e5eb" providerId="ADAL" clId="{AAA3651A-0065-4F0A-9324-09DE4715E3B2}" dt="2023-04-26T17:22:40.802" v="282" actId="165"/>
          <ac:grpSpMkLst>
            <pc:docMk/>
            <pc:sldMk cId="512740950" sldId="313"/>
            <ac:grpSpMk id="342" creationId="{EEC5C097-8A7D-F9DA-8CF1-39AB45BE7D23}"/>
          </ac:grpSpMkLst>
        </pc:grpChg>
        <pc:grpChg chg="add del mod">
          <ac:chgData name="Patwardhan, Aalok" userId="44699396-65df-4089-97f8-810b2893e5eb" providerId="ADAL" clId="{AAA3651A-0065-4F0A-9324-09DE4715E3B2}" dt="2023-04-26T17:22:40.802" v="282" actId="165"/>
          <ac:grpSpMkLst>
            <pc:docMk/>
            <pc:sldMk cId="512740950" sldId="313"/>
            <ac:grpSpMk id="343" creationId="{45D78D4A-9E51-BDA8-8504-8D67D5AE88E0}"/>
          </ac:grpSpMkLst>
        </pc:grpChg>
        <pc:grpChg chg="del">
          <ac:chgData name="Patwardhan, Aalok" userId="44699396-65df-4089-97f8-810b2893e5eb" providerId="ADAL" clId="{AAA3651A-0065-4F0A-9324-09DE4715E3B2}" dt="2023-04-26T17:15:07.212" v="213" actId="165"/>
          <ac:grpSpMkLst>
            <pc:docMk/>
            <pc:sldMk cId="512740950" sldId="313"/>
            <ac:grpSpMk id="345" creationId="{DFAF27D7-2EAF-D6B5-CF61-3561EA05357C}"/>
          </ac:grpSpMkLst>
        </pc:grpChg>
        <pc:grpChg chg="add del mod">
          <ac:chgData name="Patwardhan, Aalok" userId="44699396-65df-4089-97f8-810b2893e5eb" providerId="ADAL" clId="{AAA3651A-0065-4F0A-9324-09DE4715E3B2}" dt="2023-04-26T17:22:40.802" v="282" actId="165"/>
          <ac:grpSpMkLst>
            <pc:docMk/>
            <pc:sldMk cId="512740950" sldId="313"/>
            <ac:grpSpMk id="346" creationId="{80B6DB14-97F7-FD2D-0FF0-94F128CFAC5C}"/>
          </ac:grpSpMkLst>
        </pc:grpChg>
        <pc:cxnChg chg="mod topLvl">
          <ac:chgData name="Patwardhan, Aalok" userId="44699396-65df-4089-97f8-810b2893e5eb" providerId="ADAL" clId="{AAA3651A-0065-4F0A-9324-09DE4715E3B2}" dt="2023-04-26T17:22:41.333" v="283" actId="165"/>
          <ac:cxnSpMkLst>
            <pc:docMk/>
            <pc:sldMk cId="512740950" sldId="313"/>
            <ac:cxnSpMk id="253" creationId="{9408D568-0F44-FF1A-AA27-1755438D542E}"/>
          </ac:cxnSpMkLst>
        </pc:cxnChg>
        <pc:cxnChg chg="mod topLvl">
          <ac:chgData name="Patwardhan, Aalok" userId="44699396-65df-4089-97f8-810b2893e5eb" providerId="ADAL" clId="{AAA3651A-0065-4F0A-9324-09DE4715E3B2}" dt="2023-04-26T17:22:41.333" v="283" actId="165"/>
          <ac:cxnSpMkLst>
            <pc:docMk/>
            <pc:sldMk cId="512740950" sldId="313"/>
            <ac:cxnSpMk id="255" creationId="{1AFF42E9-D02C-EF7C-4837-C92F0DBD9059}"/>
          </ac:cxnSpMkLst>
        </pc:cxnChg>
        <pc:cxnChg chg="mod topLvl">
          <ac:chgData name="Patwardhan, Aalok" userId="44699396-65df-4089-97f8-810b2893e5eb" providerId="ADAL" clId="{AAA3651A-0065-4F0A-9324-09DE4715E3B2}" dt="2023-04-26T17:22:41.333" v="283" actId="165"/>
          <ac:cxnSpMkLst>
            <pc:docMk/>
            <pc:sldMk cId="512740950" sldId="313"/>
            <ac:cxnSpMk id="256" creationId="{B4651CFF-9A8C-4249-9515-F55960EAAB13}"/>
          </ac:cxnSpMkLst>
        </pc:cxnChg>
        <pc:cxnChg chg="mod topLvl">
          <ac:chgData name="Patwardhan, Aalok" userId="44699396-65df-4089-97f8-810b2893e5eb" providerId="ADAL" clId="{AAA3651A-0065-4F0A-9324-09DE4715E3B2}" dt="2023-04-26T17:22:40.802" v="282" actId="165"/>
          <ac:cxnSpMkLst>
            <pc:docMk/>
            <pc:sldMk cId="512740950" sldId="313"/>
            <ac:cxnSpMk id="259" creationId="{875A027C-D8C2-B5EF-FE37-57280F5C8CAF}"/>
          </ac:cxnSpMkLst>
        </pc:cxnChg>
        <pc:cxnChg chg="mod topLvl">
          <ac:chgData name="Patwardhan, Aalok" userId="44699396-65df-4089-97f8-810b2893e5eb" providerId="ADAL" clId="{AAA3651A-0065-4F0A-9324-09DE4715E3B2}" dt="2023-04-26T17:22:40.802" v="282" actId="165"/>
          <ac:cxnSpMkLst>
            <pc:docMk/>
            <pc:sldMk cId="512740950" sldId="313"/>
            <ac:cxnSpMk id="260" creationId="{F01F1678-1922-16A8-39F9-FBEE36EFE8FA}"/>
          </ac:cxnSpMkLst>
        </pc:cxnChg>
        <pc:cxnChg chg="mod topLvl">
          <ac:chgData name="Patwardhan, Aalok" userId="44699396-65df-4089-97f8-810b2893e5eb" providerId="ADAL" clId="{AAA3651A-0065-4F0A-9324-09DE4715E3B2}" dt="2023-04-26T17:22:41.333" v="283" actId="165"/>
          <ac:cxnSpMkLst>
            <pc:docMk/>
            <pc:sldMk cId="512740950" sldId="313"/>
            <ac:cxnSpMk id="261" creationId="{B7A5553C-6C18-F622-676D-BB5FE192BC42}"/>
          </ac:cxnSpMkLst>
        </pc:cxnChg>
        <pc:cxnChg chg="mod topLvl">
          <ac:chgData name="Patwardhan, Aalok" userId="44699396-65df-4089-97f8-810b2893e5eb" providerId="ADAL" clId="{AAA3651A-0065-4F0A-9324-09DE4715E3B2}" dt="2023-04-26T17:22:41.333" v="283" actId="165"/>
          <ac:cxnSpMkLst>
            <pc:docMk/>
            <pc:sldMk cId="512740950" sldId="313"/>
            <ac:cxnSpMk id="270" creationId="{37993455-FE14-F7A7-C283-0959637B2ED8}"/>
          </ac:cxnSpMkLst>
        </pc:cxnChg>
        <pc:cxnChg chg="mod topLvl">
          <ac:chgData name="Patwardhan, Aalok" userId="44699396-65df-4089-97f8-810b2893e5eb" providerId="ADAL" clId="{AAA3651A-0065-4F0A-9324-09DE4715E3B2}" dt="2023-04-26T17:22:41.333" v="283" actId="165"/>
          <ac:cxnSpMkLst>
            <pc:docMk/>
            <pc:sldMk cId="512740950" sldId="313"/>
            <ac:cxnSpMk id="271" creationId="{D685EBF5-CFAF-CF4E-DBAA-B0BF970E2CF1}"/>
          </ac:cxnSpMkLst>
        </pc:cxnChg>
        <pc:cxnChg chg="mod topLvl">
          <ac:chgData name="Patwardhan, Aalok" userId="44699396-65df-4089-97f8-810b2893e5eb" providerId="ADAL" clId="{AAA3651A-0065-4F0A-9324-09DE4715E3B2}" dt="2023-04-26T17:22:41.333" v="283" actId="165"/>
          <ac:cxnSpMkLst>
            <pc:docMk/>
            <pc:sldMk cId="512740950" sldId="313"/>
            <ac:cxnSpMk id="272" creationId="{28D34F03-765E-8752-5FD7-43F36DB5C123}"/>
          </ac:cxnSpMkLst>
        </pc:cxnChg>
        <pc:cxnChg chg="mod topLvl">
          <ac:chgData name="Patwardhan, Aalok" userId="44699396-65df-4089-97f8-810b2893e5eb" providerId="ADAL" clId="{AAA3651A-0065-4F0A-9324-09DE4715E3B2}" dt="2023-04-26T17:22:40.802" v="282" actId="165"/>
          <ac:cxnSpMkLst>
            <pc:docMk/>
            <pc:sldMk cId="512740950" sldId="313"/>
            <ac:cxnSpMk id="276" creationId="{85EA70A0-AFDC-6403-2A13-475113B78C03}"/>
          </ac:cxnSpMkLst>
        </pc:cxnChg>
        <pc:cxnChg chg="mod topLvl">
          <ac:chgData name="Patwardhan, Aalok" userId="44699396-65df-4089-97f8-810b2893e5eb" providerId="ADAL" clId="{AAA3651A-0065-4F0A-9324-09DE4715E3B2}" dt="2023-04-26T17:22:40.802" v="282" actId="165"/>
          <ac:cxnSpMkLst>
            <pc:docMk/>
            <pc:sldMk cId="512740950" sldId="313"/>
            <ac:cxnSpMk id="277" creationId="{DC822379-3341-D776-1320-03DA46361BEB}"/>
          </ac:cxnSpMkLst>
        </pc:cxnChg>
        <pc:cxnChg chg="mod topLvl">
          <ac:chgData name="Patwardhan, Aalok" userId="44699396-65df-4089-97f8-810b2893e5eb" providerId="ADAL" clId="{AAA3651A-0065-4F0A-9324-09DE4715E3B2}" dt="2023-04-26T17:14:36.841" v="211" actId="688"/>
          <ac:cxnSpMkLst>
            <pc:docMk/>
            <pc:sldMk cId="512740950" sldId="313"/>
            <ac:cxnSpMk id="281" creationId="{D06F0F99-E31B-6724-DE00-7A6F55229C99}"/>
          </ac:cxnSpMkLst>
        </pc:cxnChg>
        <pc:cxnChg chg="mod topLvl">
          <ac:chgData name="Patwardhan, Aalok" userId="44699396-65df-4089-97f8-810b2893e5eb" providerId="ADAL" clId="{AAA3651A-0065-4F0A-9324-09DE4715E3B2}" dt="2023-04-26T17:15:41.128" v="218" actId="688"/>
          <ac:cxnSpMkLst>
            <pc:docMk/>
            <pc:sldMk cId="512740950" sldId="313"/>
            <ac:cxnSpMk id="282" creationId="{D905F216-A6DC-A60F-4525-691796877EDD}"/>
          </ac:cxnSpMkLst>
        </pc:cxnChg>
        <pc:cxnChg chg="mod topLvl">
          <ac:chgData name="Patwardhan, Aalok" userId="44699396-65df-4089-97f8-810b2893e5eb" providerId="ADAL" clId="{AAA3651A-0065-4F0A-9324-09DE4715E3B2}" dt="2023-04-26T17:12:34.227" v="188" actId="688"/>
          <ac:cxnSpMkLst>
            <pc:docMk/>
            <pc:sldMk cId="512740950" sldId="313"/>
            <ac:cxnSpMk id="283" creationId="{329111B5-3D5D-578C-C924-BDB73D582307}"/>
          </ac:cxnSpMkLst>
        </pc:cxnChg>
        <pc:cxnChg chg="mod topLvl">
          <ac:chgData name="Patwardhan, Aalok" userId="44699396-65df-4089-97f8-810b2893e5eb" providerId="ADAL" clId="{AAA3651A-0065-4F0A-9324-09DE4715E3B2}" dt="2023-04-26T17:15:32.529" v="217" actId="688"/>
          <ac:cxnSpMkLst>
            <pc:docMk/>
            <pc:sldMk cId="512740950" sldId="313"/>
            <ac:cxnSpMk id="284" creationId="{894D2A9B-A563-3E41-93EA-DBBE30009EB3}"/>
          </ac:cxnSpMkLst>
        </pc:cxnChg>
        <pc:cxnChg chg="mod topLvl">
          <ac:chgData name="Patwardhan, Aalok" userId="44699396-65df-4089-97f8-810b2893e5eb" providerId="ADAL" clId="{AAA3651A-0065-4F0A-9324-09DE4715E3B2}" dt="2023-04-26T17:21:25.631" v="253" actId="164"/>
          <ac:cxnSpMkLst>
            <pc:docMk/>
            <pc:sldMk cId="512740950" sldId="313"/>
            <ac:cxnSpMk id="285" creationId="{FF4D1858-B4C8-B7E5-F8B5-0AC6D3EA5A91}"/>
          </ac:cxnSpMkLst>
        </pc:cxnChg>
        <pc:cxnChg chg="mod topLvl">
          <ac:chgData name="Patwardhan, Aalok" userId="44699396-65df-4089-97f8-810b2893e5eb" providerId="ADAL" clId="{AAA3651A-0065-4F0A-9324-09DE4715E3B2}" dt="2023-04-26T17:15:12.846" v="214" actId="1076"/>
          <ac:cxnSpMkLst>
            <pc:docMk/>
            <pc:sldMk cId="512740950" sldId="313"/>
            <ac:cxnSpMk id="299" creationId="{D028B0B1-B833-E1BC-6DF9-978432766BAE}"/>
          </ac:cxnSpMkLst>
        </pc:cxnChg>
        <pc:cxnChg chg="mod topLvl">
          <ac:chgData name="Patwardhan, Aalok" userId="44699396-65df-4089-97f8-810b2893e5eb" providerId="ADAL" clId="{AAA3651A-0065-4F0A-9324-09DE4715E3B2}" dt="2023-04-26T17:15:21.384" v="216" actId="1076"/>
          <ac:cxnSpMkLst>
            <pc:docMk/>
            <pc:sldMk cId="512740950" sldId="313"/>
            <ac:cxnSpMk id="301" creationId="{FA78DD47-3C92-0C34-DA12-C26EE59C0B45}"/>
          </ac:cxnSpMkLst>
        </pc:cxnChg>
        <pc:cxnChg chg="mod topLvl">
          <ac:chgData name="Patwardhan, Aalok" userId="44699396-65df-4089-97f8-810b2893e5eb" providerId="ADAL" clId="{AAA3651A-0065-4F0A-9324-09DE4715E3B2}" dt="2023-04-26T17:15:32.529" v="217" actId="688"/>
          <ac:cxnSpMkLst>
            <pc:docMk/>
            <pc:sldMk cId="512740950" sldId="313"/>
            <ac:cxnSpMk id="302" creationId="{72BC194C-B494-814D-15B5-D6E0C9DC9D49}"/>
          </ac:cxnSpMkLst>
        </pc:cxnChg>
        <pc:cxnChg chg="mod topLvl">
          <ac:chgData name="Patwardhan, Aalok" userId="44699396-65df-4089-97f8-810b2893e5eb" providerId="ADAL" clId="{AAA3651A-0065-4F0A-9324-09DE4715E3B2}" dt="2023-04-26T17:15:32.529" v="217" actId="688"/>
          <ac:cxnSpMkLst>
            <pc:docMk/>
            <pc:sldMk cId="512740950" sldId="313"/>
            <ac:cxnSpMk id="303" creationId="{C66BDAFA-F87E-3070-F920-69776A7E1286}"/>
          </ac:cxnSpMkLst>
        </pc:cxnChg>
        <pc:cxnChg chg="mod topLvl">
          <ac:chgData name="Patwardhan, Aalok" userId="44699396-65df-4089-97f8-810b2893e5eb" providerId="ADAL" clId="{AAA3651A-0065-4F0A-9324-09DE4715E3B2}" dt="2023-04-26T17:15:56.623" v="221" actId="1076"/>
          <ac:cxnSpMkLst>
            <pc:docMk/>
            <pc:sldMk cId="512740950" sldId="313"/>
            <ac:cxnSpMk id="305" creationId="{CD59E5E3-1F3F-D23D-6D8B-E2C7BE5DE518}"/>
          </ac:cxnSpMkLst>
        </pc:cxnChg>
        <pc:cxnChg chg="mod topLvl">
          <ac:chgData name="Patwardhan, Aalok" userId="44699396-65df-4089-97f8-810b2893e5eb" providerId="ADAL" clId="{AAA3651A-0065-4F0A-9324-09DE4715E3B2}" dt="2023-04-26T17:15:07.212" v="213" actId="165"/>
          <ac:cxnSpMkLst>
            <pc:docMk/>
            <pc:sldMk cId="512740950" sldId="313"/>
            <ac:cxnSpMk id="307" creationId="{4BCE38BA-A4F5-B7AD-11CC-00ABC1046929}"/>
          </ac:cxnSpMkLst>
        </pc:cxnChg>
        <pc:cxnChg chg="mod topLvl">
          <ac:chgData name="Patwardhan, Aalok" userId="44699396-65df-4089-97f8-810b2893e5eb" providerId="ADAL" clId="{AAA3651A-0065-4F0A-9324-09DE4715E3B2}" dt="2023-04-26T17:16:07.895" v="223" actId="14100"/>
          <ac:cxnSpMkLst>
            <pc:docMk/>
            <pc:sldMk cId="512740950" sldId="313"/>
            <ac:cxnSpMk id="308" creationId="{B30E7E1C-D21F-8DF4-6A68-F567DEE430FB}"/>
          </ac:cxnSpMkLst>
        </pc:cxnChg>
        <pc:cxnChg chg="mod topLvl">
          <ac:chgData name="Patwardhan, Aalok" userId="44699396-65df-4089-97f8-810b2893e5eb" providerId="ADAL" clId="{AAA3651A-0065-4F0A-9324-09DE4715E3B2}" dt="2023-04-26T17:16:02.507" v="222" actId="14100"/>
          <ac:cxnSpMkLst>
            <pc:docMk/>
            <pc:sldMk cId="512740950" sldId="313"/>
            <ac:cxnSpMk id="309" creationId="{351DBAAF-D997-F855-2095-E6196F060E3C}"/>
          </ac:cxnSpMkLst>
        </pc:cxnChg>
        <pc:cxnChg chg="mod topLvl">
          <ac:chgData name="Patwardhan, Aalok" userId="44699396-65df-4089-97f8-810b2893e5eb" providerId="ADAL" clId="{AAA3651A-0065-4F0A-9324-09DE4715E3B2}" dt="2023-04-26T17:22:40.802" v="282" actId="165"/>
          <ac:cxnSpMkLst>
            <pc:docMk/>
            <pc:sldMk cId="512740950" sldId="313"/>
            <ac:cxnSpMk id="314" creationId="{BA7056E6-BC5C-F8F5-0752-5D22A5A71F36}"/>
          </ac:cxnSpMkLst>
        </pc:cxnChg>
        <pc:cxnChg chg="mod topLvl">
          <ac:chgData name="Patwardhan, Aalok" userId="44699396-65df-4089-97f8-810b2893e5eb" providerId="ADAL" clId="{AAA3651A-0065-4F0A-9324-09DE4715E3B2}" dt="2023-04-26T17:22:40.802" v="282" actId="165"/>
          <ac:cxnSpMkLst>
            <pc:docMk/>
            <pc:sldMk cId="512740950" sldId="313"/>
            <ac:cxnSpMk id="316" creationId="{CD69C3EB-F652-AE2A-B02F-187479BEAA3A}"/>
          </ac:cxnSpMkLst>
        </pc:cxnChg>
      </pc:sldChg>
      <pc:sldChg chg="add del">
        <pc:chgData name="Patwardhan, Aalok" userId="44699396-65df-4089-97f8-810b2893e5eb" providerId="ADAL" clId="{AAA3651A-0065-4F0A-9324-09DE4715E3B2}" dt="2023-04-26T17:08:48.212" v="155"/>
        <pc:sldMkLst>
          <pc:docMk/>
          <pc:sldMk cId="146901065" sldId="314"/>
        </pc:sldMkLst>
      </pc:sldChg>
      <pc:sldChg chg="add del">
        <pc:chgData name="Patwardhan, Aalok" userId="44699396-65df-4089-97f8-810b2893e5eb" providerId="ADAL" clId="{AAA3651A-0065-4F0A-9324-09DE4715E3B2}" dt="2023-04-26T17:08:37.797" v="153"/>
        <pc:sldMkLst>
          <pc:docMk/>
          <pc:sldMk cId="3189609132" sldId="314"/>
        </pc:sldMkLst>
      </pc:sldChg>
      <pc:sldChg chg="add modTransition">
        <pc:chgData name="Patwardhan, Aalok" userId="44699396-65df-4089-97f8-810b2893e5eb" providerId="ADAL" clId="{AAA3651A-0065-4F0A-9324-09DE4715E3B2}" dt="2023-04-27T16:32:44.509" v="355"/>
        <pc:sldMkLst>
          <pc:docMk/>
          <pc:sldMk cId="4189372036" sldId="314"/>
        </pc:sldMkLst>
      </pc:sldChg>
      <pc:sldChg chg="modSp add del mod">
        <pc:chgData name="Patwardhan, Aalok" userId="44699396-65df-4089-97f8-810b2893e5eb" providerId="ADAL" clId="{AAA3651A-0065-4F0A-9324-09DE4715E3B2}" dt="2023-04-26T17:08:37.797" v="153"/>
        <pc:sldMkLst>
          <pc:docMk/>
          <pc:sldMk cId="170372020" sldId="315"/>
        </pc:sldMkLst>
        <pc:spChg chg="mod">
          <ac:chgData name="Patwardhan, Aalok" userId="44699396-65df-4089-97f8-810b2893e5eb" providerId="ADAL" clId="{AAA3651A-0065-4F0A-9324-09DE4715E3B2}" dt="2023-04-26T17:08:37.797" v="153"/>
          <ac:spMkLst>
            <pc:docMk/>
            <pc:sldMk cId="170372020" sldId="315"/>
            <ac:spMk id="3" creationId="{1C6DB4E3-37AD-D48B-276F-5EF336579CA9}"/>
          </ac:spMkLst>
        </pc:spChg>
        <pc:spChg chg="mod">
          <ac:chgData name="Patwardhan, Aalok" userId="44699396-65df-4089-97f8-810b2893e5eb" providerId="ADAL" clId="{AAA3651A-0065-4F0A-9324-09DE4715E3B2}" dt="2023-04-26T17:08:37.797" v="153"/>
          <ac:spMkLst>
            <pc:docMk/>
            <pc:sldMk cId="170372020" sldId="315"/>
            <ac:spMk id="11" creationId="{6D2A682F-7EC5-5D78-5FC3-5EDFA96C2AEB}"/>
          </ac:spMkLst>
        </pc:spChg>
      </pc:sldChg>
      <pc:sldChg chg="addSp delSp modSp add modTransition modAnim">
        <pc:chgData name="Patwardhan, Aalok" userId="44699396-65df-4089-97f8-810b2893e5eb" providerId="ADAL" clId="{AAA3651A-0065-4F0A-9324-09DE4715E3B2}" dt="2023-04-27T16:32:44.509" v="355"/>
        <pc:sldMkLst>
          <pc:docMk/>
          <pc:sldMk cId="2598198979" sldId="315"/>
        </pc:sldMkLst>
        <pc:spChg chg="mod topLvl">
          <ac:chgData name="Patwardhan, Aalok" userId="44699396-65df-4089-97f8-810b2893e5eb" providerId="ADAL" clId="{AAA3651A-0065-4F0A-9324-09DE4715E3B2}" dt="2023-04-26T17:18:52.017" v="235" actId="165"/>
          <ac:spMkLst>
            <pc:docMk/>
            <pc:sldMk cId="2598198979" sldId="315"/>
            <ac:spMk id="249" creationId="{7B8DE9ED-3508-ADDB-6DA5-C05FF47D7C88}"/>
          </ac:spMkLst>
        </pc:spChg>
        <pc:spChg chg="mod topLvl">
          <ac:chgData name="Patwardhan, Aalok" userId="44699396-65df-4089-97f8-810b2893e5eb" providerId="ADAL" clId="{AAA3651A-0065-4F0A-9324-09DE4715E3B2}" dt="2023-04-26T17:22:33.467" v="271" actId="165"/>
          <ac:spMkLst>
            <pc:docMk/>
            <pc:sldMk cId="2598198979" sldId="315"/>
            <ac:spMk id="250" creationId="{82E3E18D-816A-E87A-19E4-DBBE5B226445}"/>
          </ac:spMkLst>
        </pc:spChg>
        <pc:spChg chg="mod topLvl">
          <ac:chgData name="Patwardhan, Aalok" userId="44699396-65df-4089-97f8-810b2893e5eb" providerId="ADAL" clId="{AAA3651A-0065-4F0A-9324-09DE4715E3B2}" dt="2023-04-26T17:18:52.017" v="235" actId="165"/>
          <ac:spMkLst>
            <pc:docMk/>
            <pc:sldMk cId="2598198979" sldId="315"/>
            <ac:spMk id="251" creationId="{2D151768-1900-6433-19DD-D58C0CD6BFD1}"/>
          </ac:spMkLst>
        </pc:spChg>
        <pc:spChg chg="mod topLvl">
          <ac:chgData name="Patwardhan, Aalok" userId="44699396-65df-4089-97f8-810b2893e5eb" providerId="ADAL" clId="{AAA3651A-0065-4F0A-9324-09DE4715E3B2}" dt="2023-04-26T17:22:33.467" v="271" actId="165"/>
          <ac:spMkLst>
            <pc:docMk/>
            <pc:sldMk cId="2598198979" sldId="315"/>
            <ac:spMk id="254" creationId="{77403F8E-31DC-32CE-4205-8F7EAE0C904D}"/>
          </ac:spMkLst>
        </pc:spChg>
        <pc:spChg chg="mod topLvl">
          <ac:chgData name="Patwardhan, Aalok" userId="44699396-65df-4089-97f8-810b2893e5eb" providerId="ADAL" clId="{AAA3651A-0065-4F0A-9324-09DE4715E3B2}" dt="2023-04-26T17:22:33.467" v="271" actId="165"/>
          <ac:spMkLst>
            <pc:docMk/>
            <pc:sldMk cId="2598198979" sldId="315"/>
            <ac:spMk id="258" creationId="{FB805E10-D50C-7AB8-A50E-8441ABF2D57D}"/>
          </ac:spMkLst>
        </pc:spChg>
        <pc:spChg chg="mod topLvl">
          <ac:chgData name="Patwardhan, Aalok" userId="44699396-65df-4089-97f8-810b2893e5eb" providerId="ADAL" clId="{AAA3651A-0065-4F0A-9324-09DE4715E3B2}" dt="2023-04-26T17:22:33.467" v="271" actId="165"/>
          <ac:spMkLst>
            <pc:docMk/>
            <pc:sldMk cId="2598198979" sldId="315"/>
            <ac:spMk id="263" creationId="{4B9FEBF7-0487-C5CB-3C2E-4937162B741C}"/>
          </ac:spMkLst>
        </pc:spChg>
        <pc:spChg chg="mod topLvl">
          <ac:chgData name="Patwardhan, Aalok" userId="44699396-65df-4089-97f8-810b2893e5eb" providerId="ADAL" clId="{AAA3651A-0065-4F0A-9324-09DE4715E3B2}" dt="2023-04-26T17:22:33.467" v="271" actId="165"/>
          <ac:spMkLst>
            <pc:docMk/>
            <pc:sldMk cId="2598198979" sldId="315"/>
            <ac:spMk id="264" creationId="{8E2F7B9B-E38A-D2B5-DC37-9C20800B3A37}"/>
          </ac:spMkLst>
        </pc:spChg>
        <pc:spChg chg="mod topLvl">
          <ac:chgData name="Patwardhan, Aalok" userId="44699396-65df-4089-97f8-810b2893e5eb" providerId="ADAL" clId="{AAA3651A-0065-4F0A-9324-09DE4715E3B2}" dt="2023-04-26T17:18:52.017" v="235" actId="165"/>
          <ac:spMkLst>
            <pc:docMk/>
            <pc:sldMk cId="2598198979" sldId="315"/>
            <ac:spMk id="265" creationId="{961A2E75-5DBB-4795-83A9-3AF9DD7C5102}"/>
          </ac:spMkLst>
        </pc:spChg>
        <pc:spChg chg="mod topLvl">
          <ac:chgData name="Patwardhan, Aalok" userId="44699396-65df-4089-97f8-810b2893e5eb" providerId="ADAL" clId="{AAA3651A-0065-4F0A-9324-09DE4715E3B2}" dt="2023-04-26T17:18:53.380" v="236" actId="165"/>
          <ac:spMkLst>
            <pc:docMk/>
            <pc:sldMk cId="2598198979" sldId="315"/>
            <ac:spMk id="267" creationId="{738FCF8A-B4C0-1E01-7B63-D92D3534689E}"/>
          </ac:spMkLst>
        </pc:spChg>
        <pc:spChg chg="mod topLvl">
          <ac:chgData name="Patwardhan, Aalok" userId="44699396-65df-4089-97f8-810b2893e5eb" providerId="ADAL" clId="{AAA3651A-0065-4F0A-9324-09DE4715E3B2}" dt="2023-04-26T17:18:53.380" v="236" actId="165"/>
          <ac:spMkLst>
            <pc:docMk/>
            <pc:sldMk cId="2598198979" sldId="315"/>
            <ac:spMk id="268" creationId="{274C3AAD-5544-096D-7137-9053F2B98026}"/>
          </ac:spMkLst>
        </pc:spChg>
        <pc:spChg chg="mod topLvl">
          <ac:chgData name="Patwardhan, Aalok" userId="44699396-65df-4089-97f8-810b2893e5eb" providerId="ADAL" clId="{AAA3651A-0065-4F0A-9324-09DE4715E3B2}" dt="2023-04-26T17:18:53.380" v="236" actId="165"/>
          <ac:spMkLst>
            <pc:docMk/>
            <pc:sldMk cId="2598198979" sldId="315"/>
            <ac:spMk id="269" creationId="{57ECCFE6-C531-E44F-B52D-FF639E11C673}"/>
          </ac:spMkLst>
        </pc:spChg>
        <pc:spChg chg="mod topLvl">
          <ac:chgData name="Patwardhan, Aalok" userId="44699396-65df-4089-97f8-810b2893e5eb" providerId="ADAL" clId="{AAA3651A-0065-4F0A-9324-09DE4715E3B2}" dt="2023-04-26T17:22:33.467" v="271" actId="165"/>
          <ac:spMkLst>
            <pc:docMk/>
            <pc:sldMk cId="2598198979" sldId="315"/>
            <ac:spMk id="273" creationId="{736DA5B2-8464-647B-3CBF-6B8582F4F02E}"/>
          </ac:spMkLst>
        </pc:spChg>
        <pc:spChg chg="mod topLvl">
          <ac:chgData name="Patwardhan, Aalok" userId="44699396-65df-4089-97f8-810b2893e5eb" providerId="ADAL" clId="{AAA3651A-0065-4F0A-9324-09DE4715E3B2}" dt="2023-04-26T17:22:33.467" v="271" actId="165"/>
          <ac:spMkLst>
            <pc:docMk/>
            <pc:sldMk cId="2598198979" sldId="315"/>
            <ac:spMk id="274" creationId="{7F964514-235E-E4E0-7EA6-4F74A0103CE7}"/>
          </ac:spMkLst>
        </pc:spChg>
        <pc:spChg chg="mod topLvl">
          <ac:chgData name="Patwardhan, Aalok" userId="44699396-65df-4089-97f8-810b2893e5eb" providerId="ADAL" clId="{AAA3651A-0065-4F0A-9324-09DE4715E3B2}" dt="2023-04-26T17:22:33.467" v="271" actId="165"/>
          <ac:spMkLst>
            <pc:docMk/>
            <pc:sldMk cId="2598198979" sldId="315"/>
            <ac:spMk id="275" creationId="{532A31F8-43DD-FD49-C34F-BC31C4558A94}"/>
          </ac:spMkLst>
        </pc:spChg>
        <pc:spChg chg="mod topLvl">
          <ac:chgData name="Patwardhan, Aalok" userId="44699396-65df-4089-97f8-810b2893e5eb" providerId="ADAL" clId="{AAA3651A-0065-4F0A-9324-09DE4715E3B2}" dt="2023-04-26T17:22:33.639" v="272" actId="165"/>
          <ac:spMkLst>
            <pc:docMk/>
            <pc:sldMk cId="2598198979" sldId="315"/>
            <ac:spMk id="286" creationId="{875374EE-928F-5596-6FF3-386C65EAE93A}"/>
          </ac:spMkLst>
        </pc:spChg>
        <pc:spChg chg="mod topLvl">
          <ac:chgData name="Patwardhan, Aalok" userId="44699396-65df-4089-97f8-810b2893e5eb" providerId="ADAL" clId="{AAA3651A-0065-4F0A-9324-09DE4715E3B2}" dt="2023-04-26T17:22:33.639" v="272" actId="165"/>
          <ac:spMkLst>
            <pc:docMk/>
            <pc:sldMk cId="2598198979" sldId="315"/>
            <ac:spMk id="287" creationId="{3E0CE7A4-A062-E0A1-D1B3-DA16E1B77D54}"/>
          </ac:spMkLst>
        </pc:spChg>
        <pc:spChg chg="mod topLvl">
          <ac:chgData name="Patwardhan, Aalok" userId="44699396-65df-4089-97f8-810b2893e5eb" providerId="ADAL" clId="{AAA3651A-0065-4F0A-9324-09DE4715E3B2}" dt="2023-04-26T17:22:33.639" v="272" actId="165"/>
          <ac:spMkLst>
            <pc:docMk/>
            <pc:sldMk cId="2598198979" sldId="315"/>
            <ac:spMk id="288" creationId="{1F3768F6-48E3-245D-8ECF-B0FEDEAE8DF1}"/>
          </ac:spMkLst>
        </pc:spChg>
        <pc:spChg chg="mod topLvl">
          <ac:chgData name="Patwardhan, Aalok" userId="44699396-65df-4089-97f8-810b2893e5eb" providerId="ADAL" clId="{AAA3651A-0065-4F0A-9324-09DE4715E3B2}" dt="2023-04-26T17:22:33.639" v="272" actId="165"/>
          <ac:spMkLst>
            <pc:docMk/>
            <pc:sldMk cId="2598198979" sldId="315"/>
            <ac:spMk id="289" creationId="{621A6229-004C-4FA9-FFDF-02D39B4E8F5D}"/>
          </ac:spMkLst>
        </pc:spChg>
        <pc:spChg chg="mod topLvl">
          <ac:chgData name="Patwardhan, Aalok" userId="44699396-65df-4089-97f8-810b2893e5eb" providerId="ADAL" clId="{AAA3651A-0065-4F0A-9324-09DE4715E3B2}" dt="2023-04-26T17:22:33.796" v="273" actId="165"/>
          <ac:spMkLst>
            <pc:docMk/>
            <pc:sldMk cId="2598198979" sldId="315"/>
            <ac:spMk id="291" creationId="{33B4CFA2-9FD6-BEA9-A460-F004642AA2F3}"/>
          </ac:spMkLst>
        </pc:spChg>
        <pc:spChg chg="mod topLvl">
          <ac:chgData name="Patwardhan, Aalok" userId="44699396-65df-4089-97f8-810b2893e5eb" providerId="ADAL" clId="{AAA3651A-0065-4F0A-9324-09DE4715E3B2}" dt="2023-04-26T17:22:33.796" v="273" actId="165"/>
          <ac:spMkLst>
            <pc:docMk/>
            <pc:sldMk cId="2598198979" sldId="315"/>
            <ac:spMk id="292" creationId="{8603DF83-EFC9-4E5F-4452-1EA2D3CF0F8A}"/>
          </ac:spMkLst>
        </pc:spChg>
        <pc:spChg chg="mod topLvl">
          <ac:chgData name="Patwardhan, Aalok" userId="44699396-65df-4089-97f8-810b2893e5eb" providerId="ADAL" clId="{AAA3651A-0065-4F0A-9324-09DE4715E3B2}" dt="2023-04-26T17:22:33.796" v="273" actId="165"/>
          <ac:spMkLst>
            <pc:docMk/>
            <pc:sldMk cId="2598198979" sldId="315"/>
            <ac:spMk id="293" creationId="{CD102BD1-E9E3-8B3D-ACCD-321B82631854}"/>
          </ac:spMkLst>
        </pc:spChg>
        <pc:spChg chg="mod topLvl">
          <ac:chgData name="Patwardhan, Aalok" userId="44699396-65df-4089-97f8-810b2893e5eb" providerId="ADAL" clId="{AAA3651A-0065-4F0A-9324-09DE4715E3B2}" dt="2023-04-26T17:18:52.017" v="235" actId="165"/>
          <ac:spMkLst>
            <pc:docMk/>
            <pc:sldMk cId="2598198979" sldId="315"/>
            <ac:spMk id="294" creationId="{B33A6E5C-F683-5902-6E05-FCFE8F550E90}"/>
          </ac:spMkLst>
        </pc:spChg>
        <pc:spChg chg="mod topLvl">
          <ac:chgData name="Patwardhan, Aalok" userId="44699396-65df-4089-97f8-810b2893e5eb" providerId="ADAL" clId="{AAA3651A-0065-4F0A-9324-09DE4715E3B2}" dt="2023-04-26T17:18:52.017" v="235" actId="165"/>
          <ac:spMkLst>
            <pc:docMk/>
            <pc:sldMk cId="2598198979" sldId="315"/>
            <ac:spMk id="295" creationId="{AB7D8AF0-7B12-EE45-1F03-C3228349230A}"/>
          </ac:spMkLst>
        </pc:spChg>
        <pc:spChg chg="mod topLvl">
          <ac:chgData name="Patwardhan, Aalok" userId="44699396-65df-4089-97f8-810b2893e5eb" providerId="ADAL" clId="{AAA3651A-0065-4F0A-9324-09DE4715E3B2}" dt="2023-04-26T17:18:52.017" v="235" actId="165"/>
          <ac:spMkLst>
            <pc:docMk/>
            <pc:sldMk cId="2598198979" sldId="315"/>
            <ac:spMk id="296" creationId="{A5D1A1C5-BC5F-CA88-9D20-B02A4E967F03}"/>
          </ac:spMkLst>
        </pc:spChg>
        <pc:spChg chg="mod topLvl">
          <ac:chgData name="Patwardhan, Aalok" userId="44699396-65df-4089-97f8-810b2893e5eb" providerId="ADAL" clId="{AAA3651A-0065-4F0A-9324-09DE4715E3B2}" dt="2023-04-26T17:18:52.017" v="235" actId="165"/>
          <ac:spMkLst>
            <pc:docMk/>
            <pc:sldMk cId="2598198979" sldId="315"/>
            <ac:spMk id="297" creationId="{8FD209BC-1B6E-626D-0C5B-861F3A84B4E0}"/>
          </ac:spMkLst>
        </pc:spChg>
        <pc:spChg chg="mod topLvl">
          <ac:chgData name="Patwardhan, Aalok" userId="44699396-65df-4089-97f8-810b2893e5eb" providerId="ADAL" clId="{AAA3651A-0065-4F0A-9324-09DE4715E3B2}" dt="2023-04-26T17:18:52.017" v="235" actId="165"/>
          <ac:spMkLst>
            <pc:docMk/>
            <pc:sldMk cId="2598198979" sldId="315"/>
            <ac:spMk id="298" creationId="{8E2501EC-273E-9BA8-0FDF-54050DC680F6}"/>
          </ac:spMkLst>
        </pc:spChg>
        <pc:spChg chg="mod topLvl">
          <ac:chgData name="Patwardhan, Aalok" userId="44699396-65df-4089-97f8-810b2893e5eb" providerId="ADAL" clId="{AAA3651A-0065-4F0A-9324-09DE4715E3B2}" dt="2023-04-26T17:18:52.017" v="235" actId="165"/>
          <ac:spMkLst>
            <pc:docMk/>
            <pc:sldMk cId="2598198979" sldId="315"/>
            <ac:spMk id="300" creationId="{EF1C824A-0B78-1C23-430A-2A767E033A34}"/>
          </ac:spMkLst>
        </pc:spChg>
        <pc:spChg chg="mod topLvl">
          <ac:chgData name="Patwardhan, Aalok" userId="44699396-65df-4089-97f8-810b2893e5eb" providerId="ADAL" clId="{AAA3651A-0065-4F0A-9324-09DE4715E3B2}" dt="2023-04-26T17:18:52.017" v="235" actId="165"/>
          <ac:spMkLst>
            <pc:docMk/>
            <pc:sldMk cId="2598198979" sldId="315"/>
            <ac:spMk id="304" creationId="{EDE13B85-0D25-2749-4780-47050B7974B7}"/>
          </ac:spMkLst>
        </pc:spChg>
        <pc:spChg chg="mod topLvl">
          <ac:chgData name="Patwardhan, Aalok" userId="44699396-65df-4089-97f8-810b2893e5eb" providerId="ADAL" clId="{AAA3651A-0065-4F0A-9324-09DE4715E3B2}" dt="2023-04-26T17:18:52.017" v="235" actId="165"/>
          <ac:spMkLst>
            <pc:docMk/>
            <pc:sldMk cId="2598198979" sldId="315"/>
            <ac:spMk id="306" creationId="{C87CD2C4-39A1-FDF9-6972-F9C6D342624E}"/>
          </ac:spMkLst>
        </pc:spChg>
        <pc:spChg chg="mod topLvl">
          <ac:chgData name="Patwardhan, Aalok" userId="44699396-65df-4089-97f8-810b2893e5eb" providerId="ADAL" clId="{AAA3651A-0065-4F0A-9324-09DE4715E3B2}" dt="2023-04-26T17:18:52.017" v="235" actId="165"/>
          <ac:spMkLst>
            <pc:docMk/>
            <pc:sldMk cId="2598198979" sldId="315"/>
            <ac:spMk id="310" creationId="{238B8DCC-9FC9-4F60-6237-DBAE5FE596F7}"/>
          </ac:spMkLst>
        </pc:spChg>
        <pc:spChg chg="mod topLvl">
          <ac:chgData name="Patwardhan, Aalok" userId="44699396-65df-4089-97f8-810b2893e5eb" providerId="ADAL" clId="{AAA3651A-0065-4F0A-9324-09DE4715E3B2}" dt="2023-04-26T17:22:33.467" v="271" actId="165"/>
          <ac:spMkLst>
            <pc:docMk/>
            <pc:sldMk cId="2598198979" sldId="315"/>
            <ac:spMk id="312" creationId="{ABFCFD07-2142-2817-C040-4943CA5CFE8F}"/>
          </ac:spMkLst>
        </pc:spChg>
        <pc:spChg chg="mod topLvl">
          <ac:chgData name="Patwardhan, Aalok" userId="44699396-65df-4089-97f8-810b2893e5eb" providerId="ADAL" clId="{AAA3651A-0065-4F0A-9324-09DE4715E3B2}" dt="2023-04-26T17:22:33.467" v="271" actId="165"/>
          <ac:spMkLst>
            <pc:docMk/>
            <pc:sldMk cId="2598198979" sldId="315"/>
            <ac:spMk id="313" creationId="{3E94D7DD-0629-706B-6D03-86AD444C99CA}"/>
          </ac:spMkLst>
        </pc:spChg>
        <pc:spChg chg="mod topLvl">
          <ac:chgData name="Patwardhan, Aalok" userId="44699396-65df-4089-97f8-810b2893e5eb" providerId="ADAL" clId="{AAA3651A-0065-4F0A-9324-09DE4715E3B2}" dt="2023-04-26T17:18:52.017" v="235" actId="165"/>
          <ac:spMkLst>
            <pc:docMk/>
            <pc:sldMk cId="2598198979" sldId="315"/>
            <ac:spMk id="318" creationId="{577607D1-FA98-8EBC-8D00-EF58699C2069}"/>
          </ac:spMkLst>
        </pc:spChg>
        <pc:spChg chg="mod topLvl">
          <ac:chgData name="Patwardhan, Aalok" userId="44699396-65df-4089-97f8-810b2893e5eb" providerId="ADAL" clId="{AAA3651A-0065-4F0A-9324-09DE4715E3B2}" dt="2023-04-26T17:18:52.017" v="235" actId="165"/>
          <ac:spMkLst>
            <pc:docMk/>
            <pc:sldMk cId="2598198979" sldId="315"/>
            <ac:spMk id="319" creationId="{230E30E3-599F-F4A6-71B0-0E4430F4DB89}"/>
          </ac:spMkLst>
        </pc:spChg>
        <pc:spChg chg="mod topLvl">
          <ac:chgData name="Patwardhan, Aalok" userId="44699396-65df-4089-97f8-810b2893e5eb" providerId="ADAL" clId="{AAA3651A-0065-4F0A-9324-09DE4715E3B2}" dt="2023-04-26T17:18:52.017" v="235" actId="165"/>
          <ac:spMkLst>
            <pc:docMk/>
            <pc:sldMk cId="2598198979" sldId="315"/>
            <ac:spMk id="320" creationId="{985F9058-7DDF-55C5-9FBB-4C37A0249E0A}"/>
          </ac:spMkLst>
        </pc:spChg>
        <pc:spChg chg="mod topLvl">
          <ac:chgData name="Patwardhan, Aalok" userId="44699396-65df-4089-97f8-810b2893e5eb" providerId="ADAL" clId="{AAA3651A-0065-4F0A-9324-09DE4715E3B2}" dt="2023-04-26T17:18:52.017" v="235" actId="165"/>
          <ac:spMkLst>
            <pc:docMk/>
            <pc:sldMk cId="2598198979" sldId="315"/>
            <ac:spMk id="321" creationId="{AA3A04C9-0012-D523-BC26-768FEA5F8DFB}"/>
          </ac:spMkLst>
        </pc:spChg>
        <pc:spChg chg="mod topLvl">
          <ac:chgData name="Patwardhan, Aalok" userId="44699396-65df-4089-97f8-810b2893e5eb" providerId="ADAL" clId="{AAA3651A-0065-4F0A-9324-09DE4715E3B2}" dt="2023-04-26T17:18:52.017" v="235" actId="165"/>
          <ac:spMkLst>
            <pc:docMk/>
            <pc:sldMk cId="2598198979" sldId="315"/>
            <ac:spMk id="322" creationId="{3D2B5B74-F7C2-8946-A0C5-DD05D4C50CA2}"/>
          </ac:spMkLst>
        </pc:spChg>
        <pc:spChg chg="mod topLvl">
          <ac:chgData name="Patwardhan, Aalok" userId="44699396-65df-4089-97f8-810b2893e5eb" providerId="ADAL" clId="{AAA3651A-0065-4F0A-9324-09DE4715E3B2}" dt="2023-04-26T17:18:52.017" v="235" actId="165"/>
          <ac:spMkLst>
            <pc:docMk/>
            <pc:sldMk cId="2598198979" sldId="315"/>
            <ac:spMk id="323" creationId="{3743DC6F-3ACC-5540-B439-B5B34268D409}"/>
          </ac:spMkLst>
        </pc:spChg>
        <pc:spChg chg="mod topLvl">
          <ac:chgData name="Patwardhan, Aalok" userId="44699396-65df-4089-97f8-810b2893e5eb" providerId="ADAL" clId="{AAA3651A-0065-4F0A-9324-09DE4715E3B2}" dt="2023-04-26T17:18:52.017" v="235" actId="165"/>
          <ac:spMkLst>
            <pc:docMk/>
            <pc:sldMk cId="2598198979" sldId="315"/>
            <ac:spMk id="324" creationId="{1E2ABD6D-3B14-FC5A-700E-CA5E3F402308}"/>
          </ac:spMkLst>
        </pc:spChg>
        <pc:spChg chg="mod topLvl">
          <ac:chgData name="Patwardhan, Aalok" userId="44699396-65df-4089-97f8-810b2893e5eb" providerId="ADAL" clId="{AAA3651A-0065-4F0A-9324-09DE4715E3B2}" dt="2023-04-26T17:18:52.017" v="235" actId="165"/>
          <ac:spMkLst>
            <pc:docMk/>
            <pc:sldMk cId="2598198979" sldId="315"/>
            <ac:spMk id="325" creationId="{B6412A83-3918-9CA5-01FF-0176386803E7}"/>
          </ac:spMkLst>
        </pc:spChg>
        <pc:spChg chg="mod topLvl">
          <ac:chgData name="Patwardhan, Aalok" userId="44699396-65df-4089-97f8-810b2893e5eb" providerId="ADAL" clId="{AAA3651A-0065-4F0A-9324-09DE4715E3B2}" dt="2023-04-26T17:18:52.017" v="235" actId="165"/>
          <ac:spMkLst>
            <pc:docMk/>
            <pc:sldMk cId="2598198979" sldId="315"/>
            <ac:spMk id="326" creationId="{5DD49CF6-23D1-1140-5926-DE77337D851B}"/>
          </ac:spMkLst>
        </pc:spChg>
        <pc:spChg chg="mod topLvl">
          <ac:chgData name="Patwardhan, Aalok" userId="44699396-65df-4089-97f8-810b2893e5eb" providerId="ADAL" clId="{AAA3651A-0065-4F0A-9324-09DE4715E3B2}" dt="2023-04-26T17:22:33.467" v="271" actId="165"/>
          <ac:spMkLst>
            <pc:docMk/>
            <pc:sldMk cId="2598198979" sldId="315"/>
            <ac:spMk id="327" creationId="{7CE2F82F-7E6A-9F55-5DC8-1700A79F9A75}"/>
          </ac:spMkLst>
        </pc:spChg>
        <pc:spChg chg="mod topLvl">
          <ac:chgData name="Patwardhan, Aalok" userId="44699396-65df-4089-97f8-810b2893e5eb" providerId="ADAL" clId="{AAA3651A-0065-4F0A-9324-09DE4715E3B2}" dt="2023-04-26T17:18:52.017" v="235" actId="165"/>
          <ac:spMkLst>
            <pc:docMk/>
            <pc:sldMk cId="2598198979" sldId="315"/>
            <ac:spMk id="336" creationId="{AA8FAF24-87A3-4063-6753-5957076F144F}"/>
          </ac:spMkLst>
        </pc:spChg>
        <pc:grpChg chg="add mod">
          <ac:chgData name="Patwardhan, Aalok" userId="44699396-65df-4089-97f8-810b2893e5eb" providerId="ADAL" clId="{AAA3651A-0065-4F0A-9324-09DE4715E3B2}" dt="2023-04-26T17:21:25.036" v="252" actId="164"/>
          <ac:grpSpMkLst>
            <pc:docMk/>
            <pc:sldMk cId="2598198979" sldId="315"/>
            <ac:grpSpMk id="2" creationId="{F6196FEC-B62D-0A4C-7E74-EA6F64F674F7}"/>
          </ac:grpSpMkLst>
        </pc:grpChg>
        <pc:grpChg chg="add mod">
          <ac:chgData name="Patwardhan, Aalok" userId="44699396-65df-4089-97f8-810b2893e5eb" providerId="ADAL" clId="{AAA3651A-0065-4F0A-9324-09DE4715E3B2}" dt="2023-04-26T17:21:22.528" v="251" actId="164"/>
          <ac:grpSpMkLst>
            <pc:docMk/>
            <pc:sldMk cId="2598198979" sldId="315"/>
            <ac:grpSpMk id="3" creationId="{9C3A16C3-3814-5AEF-57E8-B3CA58CD4C87}"/>
          </ac:grpSpMkLst>
        </pc:grpChg>
        <pc:grpChg chg="add mod">
          <ac:chgData name="Patwardhan, Aalok" userId="44699396-65df-4089-97f8-810b2893e5eb" providerId="ADAL" clId="{AAA3651A-0065-4F0A-9324-09DE4715E3B2}" dt="2023-04-26T17:21:21.150" v="249" actId="164"/>
          <ac:grpSpMkLst>
            <pc:docMk/>
            <pc:sldMk cId="2598198979" sldId="315"/>
            <ac:grpSpMk id="4" creationId="{11F69F4E-EDD0-60E6-1193-AF8475E0956A}"/>
          </ac:grpSpMkLst>
        </pc:grpChg>
        <pc:grpChg chg="add del mod topLvl">
          <ac:chgData name="Patwardhan, Aalok" userId="44699396-65df-4089-97f8-810b2893e5eb" providerId="ADAL" clId="{AAA3651A-0065-4F0A-9324-09DE4715E3B2}" dt="2023-04-26T17:22:33.467" v="271" actId="165"/>
          <ac:grpSpMkLst>
            <pc:docMk/>
            <pc:sldMk cId="2598198979" sldId="315"/>
            <ac:grpSpMk id="252" creationId="{D4E95C87-D676-774E-8CDA-61EB81C49E3F}"/>
          </ac:grpSpMkLst>
        </pc:grpChg>
        <pc:grpChg chg="add del mod topLvl">
          <ac:chgData name="Patwardhan, Aalok" userId="44699396-65df-4089-97f8-810b2893e5eb" providerId="ADAL" clId="{AAA3651A-0065-4F0A-9324-09DE4715E3B2}" dt="2023-04-26T17:22:33.467" v="271" actId="165"/>
          <ac:grpSpMkLst>
            <pc:docMk/>
            <pc:sldMk cId="2598198979" sldId="315"/>
            <ac:grpSpMk id="257" creationId="{7A8073BD-ACF8-D638-8070-FB56A3B606D9}"/>
          </ac:grpSpMkLst>
        </pc:grpChg>
        <pc:grpChg chg="add del mod topLvl">
          <ac:chgData name="Patwardhan, Aalok" userId="44699396-65df-4089-97f8-810b2893e5eb" providerId="ADAL" clId="{AAA3651A-0065-4F0A-9324-09DE4715E3B2}" dt="2023-04-26T17:22:33.467" v="271" actId="165"/>
          <ac:grpSpMkLst>
            <pc:docMk/>
            <pc:sldMk cId="2598198979" sldId="315"/>
            <ac:grpSpMk id="262" creationId="{986C2637-C89F-BC93-B04E-970F18AF73C7}"/>
          </ac:grpSpMkLst>
        </pc:grpChg>
        <pc:grpChg chg="del mod topLvl">
          <ac:chgData name="Patwardhan, Aalok" userId="44699396-65df-4089-97f8-810b2893e5eb" providerId="ADAL" clId="{AAA3651A-0065-4F0A-9324-09DE4715E3B2}" dt="2023-04-26T17:18:53.380" v="236" actId="165"/>
          <ac:grpSpMkLst>
            <pc:docMk/>
            <pc:sldMk cId="2598198979" sldId="315"/>
            <ac:grpSpMk id="266" creationId="{D24BF2D2-F39D-2477-2B7A-AC8AE20F3B9D}"/>
          </ac:grpSpMkLst>
        </pc:grpChg>
        <pc:grpChg chg="add del mod topLvl">
          <ac:chgData name="Patwardhan, Aalok" userId="44699396-65df-4089-97f8-810b2893e5eb" providerId="ADAL" clId="{AAA3651A-0065-4F0A-9324-09DE4715E3B2}" dt="2023-04-26T17:22:33.467" v="271" actId="165"/>
          <ac:grpSpMkLst>
            <pc:docMk/>
            <pc:sldMk cId="2598198979" sldId="315"/>
            <ac:grpSpMk id="278" creationId="{A01610D3-0D9C-BA7D-97A0-90DE0D7EAE33}"/>
          </ac:grpSpMkLst>
        </pc:grpChg>
        <pc:grpChg chg="add del mod topLvl">
          <ac:chgData name="Patwardhan, Aalok" userId="44699396-65df-4089-97f8-810b2893e5eb" providerId="ADAL" clId="{AAA3651A-0065-4F0A-9324-09DE4715E3B2}" dt="2023-04-26T17:22:33.639" v="272" actId="165"/>
          <ac:grpSpMkLst>
            <pc:docMk/>
            <pc:sldMk cId="2598198979" sldId="315"/>
            <ac:grpSpMk id="279" creationId="{F311648D-091C-1A3C-49E6-F96103221BA5}"/>
          </ac:grpSpMkLst>
        </pc:grpChg>
        <pc:grpChg chg="add del mod topLvl">
          <ac:chgData name="Patwardhan, Aalok" userId="44699396-65df-4089-97f8-810b2893e5eb" providerId="ADAL" clId="{AAA3651A-0065-4F0A-9324-09DE4715E3B2}" dt="2023-04-26T17:22:33.639" v="272" actId="165"/>
          <ac:grpSpMkLst>
            <pc:docMk/>
            <pc:sldMk cId="2598198979" sldId="315"/>
            <ac:grpSpMk id="280" creationId="{E2C36DCF-F014-CA57-8CDE-B328BA33AFB7}"/>
          </ac:grpSpMkLst>
        </pc:grpChg>
        <pc:grpChg chg="add del mod topLvl">
          <ac:chgData name="Patwardhan, Aalok" userId="44699396-65df-4089-97f8-810b2893e5eb" providerId="ADAL" clId="{AAA3651A-0065-4F0A-9324-09DE4715E3B2}" dt="2023-04-26T17:22:33.796" v="273" actId="165"/>
          <ac:grpSpMkLst>
            <pc:docMk/>
            <pc:sldMk cId="2598198979" sldId="315"/>
            <ac:grpSpMk id="290" creationId="{48A7092F-D105-0859-51D6-EC2C67F38911}"/>
          </ac:grpSpMkLst>
        </pc:grpChg>
        <pc:grpChg chg="add del mod topLvl">
          <ac:chgData name="Patwardhan, Aalok" userId="44699396-65df-4089-97f8-810b2893e5eb" providerId="ADAL" clId="{AAA3651A-0065-4F0A-9324-09DE4715E3B2}" dt="2023-04-26T17:22:33.467" v="271" actId="165"/>
          <ac:grpSpMkLst>
            <pc:docMk/>
            <pc:sldMk cId="2598198979" sldId="315"/>
            <ac:grpSpMk id="311" creationId="{983AB715-A394-C1A0-A916-19F2560A6CDE}"/>
          </ac:grpSpMkLst>
        </pc:grpChg>
        <pc:grpChg chg="add del mod topLvl">
          <ac:chgData name="Patwardhan, Aalok" userId="44699396-65df-4089-97f8-810b2893e5eb" providerId="ADAL" clId="{AAA3651A-0065-4F0A-9324-09DE4715E3B2}" dt="2023-04-26T17:22:33.467" v="271" actId="165"/>
          <ac:grpSpMkLst>
            <pc:docMk/>
            <pc:sldMk cId="2598198979" sldId="315"/>
            <ac:grpSpMk id="334" creationId="{9A802F64-AE8E-7690-E536-714CD6CE2F83}"/>
          </ac:grpSpMkLst>
        </pc:grpChg>
        <pc:grpChg chg="del">
          <ac:chgData name="Patwardhan, Aalok" userId="44699396-65df-4089-97f8-810b2893e5eb" providerId="ADAL" clId="{AAA3651A-0065-4F0A-9324-09DE4715E3B2}" dt="2023-04-26T17:18:52.017" v="235" actId="165"/>
          <ac:grpSpMkLst>
            <pc:docMk/>
            <pc:sldMk cId="2598198979" sldId="315"/>
            <ac:grpSpMk id="338" creationId="{63CB56A0-483D-2BF5-FC58-06C258E66440}"/>
          </ac:grpSpMkLst>
        </pc:grpChg>
        <pc:grpChg chg="add del mod topLvl">
          <ac:chgData name="Patwardhan, Aalok" userId="44699396-65df-4089-97f8-810b2893e5eb" providerId="ADAL" clId="{AAA3651A-0065-4F0A-9324-09DE4715E3B2}" dt="2023-04-26T17:22:33.467" v="271" actId="165"/>
          <ac:grpSpMkLst>
            <pc:docMk/>
            <pc:sldMk cId="2598198979" sldId="315"/>
            <ac:grpSpMk id="339" creationId="{AFDF6723-9762-68CF-1A54-BA95E2AF55F5}"/>
          </ac:grpSpMkLst>
        </pc:grpChg>
        <pc:grpChg chg="add del mod topLvl">
          <ac:chgData name="Patwardhan, Aalok" userId="44699396-65df-4089-97f8-810b2893e5eb" providerId="ADAL" clId="{AAA3651A-0065-4F0A-9324-09DE4715E3B2}" dt="2023-04-26T17:22:33.467" v="271" actId="165"/>
          <ac:grpSpMkLst>
            <pc:docMk/>
            <pc:sldMk cId="2598198979" sldId="315"/>
            <ac:grpSpMk id="340" creationId="{59F7A03F-66C2-FAA2-743A-390E9726DDAF}"/>
          </ac:grpSpMkLst>
        </pc:grpChg>
        <pc:grpChg chg="add del mod topLvl">
          <ac:chgData name="Patwardhan, Aalok" userId="44699396-65df-4089-97f8-810b2893e5eb" providerId="ADAL" clId="{AAA3651A-0065-4F0A-9324-09DE4715E3B2}" dt="2023-04-26T17:22:33.467" v="271" actId="165"/>
          <ac:grpSpMkLst>
            <pc:docMk/>
            <pc:sldMk cId="2598198979" sldId="315"/>
            <ac:grpSpMk id="341" creationId="{815C47B3-461A-7E4A-1FAB-83F6F5F2DEEF}"/>
          </ac:grpSpMkLst>
        </pc:grpChg>
        <pc:grpChg chg="del">
          <ac:chgData name="Patwardhan, Aalok" userId="44699396-65df-4089-97f8-810b2893e5eb" providerId="ADAL" clId="{AAA3651A-0065-4F0A-9324-09DE4715E3B2}" dt="2023-04-26T17:18:52.017" v="235" actId="165"/>
          <ac:grpSpMkLst>
            <pc:docMk/>
            <pc:sldMk cId="2598198979" sldId="315"/>
            <ac:grpSpMk id="342" creationId="{EEC5C097-8A7D-F9DA-8CF1-39AB45BE7D23}"/>
          </ac:grpSpMkLst>
        </pc:grpChg>
        <pc:grpChg chg="del">
          <ac:chgData name="Patwardhan, Aalok" userId="44699396-65df-4089-97f8-810b2893e5eb" providerId="ADAL" clId="{AAA3651A-0065-4F0A-9324-09DE4715E3B2}" dt="2023-04-26T17:18:52.017" v="235" actId="165"/>
          <ac:grpSpMkLst>
            <pc:docMk/>
            <pc:sldMk cId="2598198979" sldId="315"/>
            <ac:grpSpMk id="343" creationId="{45D78D4A-9E51-BDA8-8504-8D67D5AE88E0}"/>
          </ac:grpSpMkLst>
        </pc:grpChg>
        <pc:grpChg chg="del">
          <ac:chgData name="Patwardhan, Aalok" userId="44699396-65df-4089-97f8-810b2893e5eb" providerId="ADAL" clId="{AAA3651A-0065-4F0A-9324-09DE4715E3B2}" dt="2023-04-26T17:18:52.017" v="235" actId="165"/>
          <ac:grpSpMkLst>
            <pc:docMk/>
            <pc:sldMk cId="2598198979" sldId="315"/>
            <ac:grpSpMk id="344" creationId="{A147D4B4-3BD7-A726-116B-665C23B9EA45}"/>
          </ac:grpSpMkLst>
        </pc:grpChg>
        <pc:grpChg chg="del">
          <ac:chgData name="Patwardhan, Aalok" userId="44699396-65df-4089-97f8-810b2893e5eb" providerId="ADAL" clId="{AAA3651A-0065-4F0A-9324-09DE4715E3B2}" dt="2023-04-26T17:18:52.017" v="235" actId="165"/>
          <ac:grpSpMkLst>
            <pc:docMk/>
            <pc:sldMk cId="2598198979" sldId="315"/>
            <ac:grpSpMk id="345" creationId="{DFAF27D7-2EAF-D6B5-CF61-3561EA05357C}"/>
          </ac:grpSpMkLst>
        </pc:grpChg>
        <pc:grpChg chg="del">
          <ac:chgData name="Patwardhan, Aalok" userId="44699396-65df-4089-97f8-810b2893e5eb" providerId="ADAL" clId="{AAA3651A-0065-4F0A-9324-09DE4715E3B2}" dt="2023-04-26T17:18:52.017" v="235" actId="165"/>
          <ac:grpSpMkLst>
            <pc:docMk/>
            <pc:sldMk cId="2598198979" sldId="315"/>
            <ac:grpSpMk id="346" creationId="{80B6DB14-97F7-FD2D-0FF0-94F128CFAC5C}"/>
          </ac:grpSpMkLst>
        </pc:grpChg>
        <pc:cxnChg chg="mod topLvl">
          <ac:chgData name="Patwardhan, Aalok" userId="44699396-65df-4089-97f8-810b2893e5eb" providerId="ADAL" clId="{AAA3651A-0065-4F0A-9324-09DE4715E3B2}" dt="2023-04-26T17:22:33.467" v="271" actId="165"/>
          <ac:cxnSpMkLst>
            <pc:docMk/>
            <pc:sldMk cId="2598198979" sldId="315"/>
            <ac:cxnSpMk id="253" creationId="{9408D568-0F44-FF1A-AA27-1755438D542E}"/>
          </ac:cxnSpMkLst>
        </pc:cxnChg>
        <pc:cxnChg chg="mod topLvl">
          <ac:chgData name="Patwardhan, Aalok" userId="44699396-65df-4089-97f8-810b2893e5eb" providerId="ADAL" clId="{AAA3651A-0065-4F0A-9324-09DE4715E3B2}" dt="2023-04-26T17:22:33.467" v="271" actId="165"/>
          <ac:cxnSpMkLst>
            <pc:docMk/>
            <pc:sldMk cId="2598198979" sldId="315"/>
            <ac:cxnSpMk id="255" creationId="{1AFF42E9-D02C-EF7C-4837-C92F0DBD9059}"/>
          </ac:cxnSpMkLst>
        </pc:cxnChg>
        <pc:cxnChg chg="mod topLvl">
          <ac:chgData name="Patwardhan, Aalok" userId="44699396-65df-4089-97f8-810b2893e5eb" providerId="ADAL" clId="{AAA3651A-0065-4F0A-9324-09DE4715E3B2}" dt="2023-04-26T17:22:33.467" v="271" actId="165"/>
          <ac:cxnSpMkLst>
            <pc:docMk/>
            <pc:sldMk cId="2598198979" sldId="315"/>
            <ac:cxnSpMk id="256" creationId="{B4651CFF-9A8C-4249-9515-F55960EAAB13}"/>
          </ac:cxnSpMkLst>
        </pc:cxnChg>
        <pc:cxnChg chg="mod topLvl">
          <ac:chgData name="Patwardhan, Aalok" userId="44699396-65df-4089-97f8-810b2893e5eb" providerId="ADAL" clId="{AAA3651A-0065-4F0A-9324-09DE4715E3B2}" dt="2023-04-26T17:22:33.467" v="271" actId="165"/>
          <ac:cxnSpMkLst>
            <pc:docMk/>
            <pc:sldMk cId="2598198979" sldId="315"/>
            <ac:cxnSpMk id="259" creationId="{875A027C-D8C2-B5EF-FE37-57280F5C8CAF}"/>
          </ac:cxnSpMkLst>
        </pc:cxnChg>
        <pc:cxnChg chg="mod topLvl">
          <ac:chgData name="Patwardhan, Aalok" userId="44699396-65df-4089-97f8-810b2893e5eb" providerId="ADAL" clId="{AAA3651A-0065-4F0A-9324-09DE4715E3B2}" dt="2023-04-26T17:22:33.467" v="271" actId="165"/>
          <ac:cxnSpMkLst>
            <pc:docMk/>
            <pc:sldMk cId="2598198979" sldId="315"/>
            <ac:cxnSpMk id="260" creationId="{F01F1678-1922-16A8-39F9-FBEE36EFE8FA}"/>
          </ac:cxnSpMkLst>
        </pc:cxnChg>
        <pc:cxnChg chg="mod topLvl">
          <ac:chgData name="Patwardhan, Aalok" userId="44699396-65df-4089-97f8-810b2893e5eb" providerId="ADAL" clId="{AAA3651A-0065-4F0A-9324-09DE4715E3B2}" dt="2023-04-26T17:22:33.467" v="271" actId="165"/>
          <ac:cxnSpMkLst>
            <pc:docMk/>
            <pc:sldMk cId="2598198979" sldId="315"/>
            <ac:cxnSpMk id="261" creationId="{B7A5553C-6C18-F622-676D-BB5FE192BC42}"/>
          </ac:cxnSpMkLst>
        </pc:cxnChg>
        <pc:cxnChg chg="mod topLvl">
          <ac:chgData name="Patwardhan, Aalok" userId="44699396-65df-4089-97f8-810b2893e5eb" providerId="ADAL" clId="{AAA3651A-0065-4F0A-9324-09DE4715E3B2}" dt="2023-04-26T17:22:33.467" v="271" actId="165"/>
          <ac:cxnSpMkLst>
            <pc:docMk/>
            <pc:sldMk cId="2598198979" sldId="315"/>
            <ac:cxnSpMk id="270" creationId="{37993455-FE14-F7A7-C283-0959637B2ED8}"/>
          </ac:cxnSpMkLst>
        </pc:cxnChg>
        <pc:cxnChg chg="mod topLvl">
          <ac:chgData name="Patwardhan, Aalok" userId="44699396-65df-4089-97f8-810b2893e5eb" providerId="ADAL" clId="{AAA3651A-0065-4F0A-9324-09DE4715E3B2}" dt="2023-04-26T17:22:33.467" v="271" actId="165"/>
          <ac:cxnSpMkLst>
            <pc:docMk/>
            <pc:sldMk cId="2598198979" sldId="315"/>
            <ac:cxnSpMk id="271" creationId="{D685EBF5-CFAF-CF4E-DBAA-B0BF970E2CF1}"/>
          </ac:cxnSpMkLst>
        </pc:cxnChg>
        <pc:cxnChg chg="mod topLvl">
          <ac:chgData name="Patwardhan, Aalok" userId="44699396-65df-4089-97f8-810b2893e5eb" providerId="ADAL" clId="{AAA3651A-0065-4F0A-9324-09DE4715E3B2}" dt="2023-04-26T17:22:33.467" v="271" actId="165"/>
          <ac:cxnSpMkLst>
            <pc:docMk/>
            <pc:sldMk cId="2598198979" sldId="315"/>
            <ac:cxnSpMk id="272" creationId="{28D34F03-765E-8752-5FD7-43F36DB5C123}"/>
          </ac:cxnSpMkLst>
        </pc:cxnChg>
        <pc:cxnChg chg="mod topLvl">
          <ac:chgData name="Patwardhan, Aalok" userId="44699396-65df-4089-97f8-810b2893e5eb" providerId="ADAL" clId="{AAA3651A-0065-4F0A-9324-09DE4715E3B2}" dt="2023-04-26T17:18:52.017" v="235" actId="165"/>
          <ac:cxnSpMkLst>
            <pc:docMk/>
            <pc:sldMk cId="2598198979" sldId="315"/>
            <ac:cxnSpMk id="276" creationId="{85EA70A0-AFDC-6403-2A13-475113B78C03}"/>
          </ac:cxnSpMkLst>
        </pc:cxnChg>
        <pc:cxnChg chg="mod topLvl">
          <ac:chgData name="Patwardhan, Aalok" userId="44699396-65df-4089-97f8-810b2893e5eb" providerId="ADAL" clId="{AAA3651A-0065-4F0A-9324-09DE4715E3B2}" dt="2023-04-26T17:18:52.017" v="235" actId="165"/>
          <ac:cxnSpMkLst>
            <pc:docMk/>
            <pc:sldMk cId="2598198979" sldId="315"/>
            <ac:cxnSpMk id="277" creationId="{DC822379-3341-D776-1320-03DA46361BEB}"/>
          </ac:cxnSpMkLst>
        </pc:cxnChg>
        <pc:cxnChg chg="mod topLvl">
          <ac:chgData name="Patwardhan, Aalok" userId="44699396-65df-4089-97f8-810b2893e5eb" providerId="ADAL" clId="{AAA3651A-0065-4F0A-9324-09DE4715E3B2}" dt="2023-04-26T17:22:33.467" v="271" actId="165"/>
          <ac:cxnSpMkLst>
            <pc:docMk/>
            <pc:sldMk cId="2598198979" sldId="315"/>
            <ac:cxnSpMk id="281" creationId="{D06F0F99-E31B-6724-DE00-7A6F55229C99}"/>
          </ac:cxnSpMkLst>
        </pc:cxnChg>
        <pc:cxnChg chg="mod topLvl">
          <ac:chgData name="Patwardhan, Aalok" userId="44699396-65df-4089-97f8-810b2893e5eb" providerId="ADAL" clId="{AAA3651A-0065-4F0A-9324-09DE4715E3B2}" dt="2023-04-26T17:22:33.467" v="271" actId="165"/>
          <ac:cxnSpMkLst>
            <pc:docMk/>
            <pc:sldMk cId="2598198979" sldId="315"/>
            <ac:cxnSpMk id="282" creationId="{D905F216-A6DC-A60F-4525-691796877EDD}"/>
          </ac:cxnSpMkLst>
        </pc:cxnChg>
        <pc:cxnChg chg="mod topLvl">
          <ac:chgData name="Patwardhan, Aalok" userId="44699396-65df-4089-97f8-810b2893e5eb" providerId="ADAL" clId="{AAA3651A-0065-4F0A-9324-09DE4715E3B2}" dt="2023-04-26T17:22:33.639" v="272" actId="165"/>
          <ac:cxnSpMkLst>
            <pc:docMk/>
            <pc:sldMk cId="2598198979" sldId="315"/>
            <ac:cxnSpMk id="283" creationId="{329111B5-3D5D-578C-C924-BDB73D582307}"/>
          </ac:cxnSpMkLst>
        </pc:cxnChg>
        <pc:cxnChg chg="mod topLvl">
          <ac:chgData name="Patwardhan, Aalok" userId="44699396-65df-4089-97f8-810b2893e5eb" providerId="ADAL" clId="{AAA3651A-0065-4F0A-9324-09DE4715E3B2}" dt="2023-04-26T17:22:33.639" v="272" actId="165"/>
          <ac:cxnSpMkLst>
            <pc:docMk/>
            <pc:sldMk cId="2598198979" sldId="315"/>
            <ac:cxnSpMk id="284" creationId="{894D2A9B-A563-3E41-93EA-DBBE30009EB3}"/>
          </ac:cxnSpMkLst>
        </pc:cxnChg>
        <pc:cxnChg chg="mod topLvl">
          <ac:chgData name="Patwardhan, Aalok" userId="44699396-65df-4089-97f8-810b2893e5eb" providerId="ADAL" clId="{AAA3651A-0065-4F0A-9324-09DE4715E3B2}" dt="2023-04-26T17:22:33.639" v="272" actId="165"/>
          <ac:cxnSpMkLst>
            <pc:docMk/>
            <pc:sldMk cId="2598198979" sldId="315"/>
            <ac:cxnSpMk id="285" creationId="{FF4D1858-B4C8-B7E5-F8B5-0AC6D3EA5A91}"/>
          </ac:cxnSpMkLst>
        </pc:cxnChg>
        <pc:cxnChg chg="mod topLvl">
          <ac:chgData name="Patwardhan, Aalok" userId="44699396-65df-4089-97f8-810b2893e5eb" providerId="ADAL" clId="{AAA3651A-0065-4F0A-9324-09DE4715E3B2}" dt="2023-04-26T17:18:52.017" v="235" actId="165"/>
          <ac:cxnSpMkLst>
            <pc:docMk/>
            <pc:sldMk cId="2598198979" sldId="315"/>
            <ac:cxnSpMk id="299" creationId="{D028B0B1-B833-E1BC-6DF9-978432766BAE}"/>
          </ac:cxnSpMkLst>
        </pc:cxnChg>
        <pc:cxnChg chg="mod topLvl">
          <ac:chgData name="Patwardhan, Aalok" userId="44699396-65df-4089-97f8-810b2893e5eb" providerId="ADAL" clId="{AAA3651A-0065-4F0A-9324-09DE4715E3B2}" dt="2023-04-26T17:18:52.017" v="235" actId="165"/>
          <ac:cxnSpMkLst>
            <pc:docMk/>
            <pc:sldMk cId="2598198979" sldId="315"/>
            <ac:cxnSpMk id="301" creationId="{FA78DD47-3C92-0C34-DA12-C26EE59C0B45}"/>
          </ac:cxnSpMkLst>
        </pc:cxnChg>
        <pc:cxnChg chg="mod topLvl">
          <ac:chgData name="Patwardhan, Aalok" userId="44699396-65df-4089-97f8-810b2893e5eb" providerId="ADAL" clId="{AAA3651A-0065-4F0A-9324-09DE4715E3B2}" dt="2023-04-26T17:18:52.017" v="235" actId="165"/>
          <ac:cxnSpMkLst>
            <pc:docMk/>
            <pc:sldMk cId="2598198979" sldId="315"/>
            <ac:cxnSpMk id="302" creationId="{72BC194C-B494-814D-15B5-D6E0C9DC9D49}"/>
          </ac:cxnSpMkLst>
        </pc:cxnChg>
        <pc:cxnChg chg="mod topLvl">
          <ac:chgData name="Patwardhan, Aalok" userId="44699396-65df-4089-97f8-810b2893e5eb" providerId="ADAL" clId="{AAA3651A-0065-4F0A-9324-09DE4715E3B2}" dt="2023-04-26T17:18:52.017" v="235" actId="165"/>
          <ac:cxnSpMkLst>
            <pc:docMk/>
            <pc:sldMk cId="2598198979" sldId="315"/>
            <ac:cxnSpMk id="303" creationId="{C66BDAFA-F87E-3070-F920-69776A7E1286}"/>
          </ac:cxnSpMkLst>
        </pc:cxnChg>
        <pc:cxnChg chg="mod topLvl">
          <ac:chgData name="Patwardhan, Aalok" userId="44699396-65df-4089-97f8-810b2893e5eb" providerId="ADAL" clId="{AAA3651A-0065-4F0A-9324-09DE4715E3B2}" dt="2023-04-26T17:18:52.017" v="235" actId="165"/>
          <ac:cxnSpMkLst>
            <pc:docMk/>
            <pc:sldMk cId="2598198979" sldId="315"/>
            <ac:cxnSpMk id="305" creationId="{CD59E5E3-1F3F-D23D-6D8B-E2C7BE5DE518}"/>
          </ac:cxnSpMkLst>
        </pc:cxnChg>
        <pc:cxnChg chg="mod topLvl">
          <ac:chgData name="Patwardhan, Aalok" userId="44699396-65df-4089-97f8-810b2893e5eb" providerId="ADAL" clId="{AAA3651A-0065-4F0A-9324-09DE4715E3B2}" dt="2023-04-26T17:18:52.017" v="235" actId="165"/>
          <ac:cxnSpMkLst>
            <pc:docMk/>
            <pc:sldMk cId="2598198979" sldId="315"/>
            <ac:cxnSpMk id="307" creationId="{4BCE38BA-A4F5-B7AD-11CC-00ABC1046929}"/>
          </ac:cxnSpMkLst>
        </pc:cxnChg>
        <pc:cxnChg chg="mod topLvl">
          <ac:chgData name="Patwardhan, Aalok" userId="44699396-65df-4089-97f8-810b2893e5eb" providerId="ADAL" clId="{AAA3651A-0065-4F0A-9324-09DE4715E3B2}" dt="2023-04-26T17:18:52.017" v="235" actId="165"/>
          <ac:cxnSpMkLst>
            <pc:docMk/>
            <pc:sldMk cId="2598198979" sldId="315"/>
            <ac:cxnSpMk id="308" creationId="{B30E7E1C-D21F-8DF4-6A68-F567DEE430FB}"/>
          </ac:cxnSpMkLst>
        </pc:cxnChg>
        <pc:cxnChg chg="mod topLvl">
          <ac:chgData name="Patwardhan, Aalok" userId="44699396-65df-4089-97f8-810b2893e5eb" providerId="ADAL" clId="{AAA3651A-0065-4F0A-9324-09DE4715E3B2}" dt="2023-04-26T17:18:52.017" v="235" actId="165"/>
          <ac:cxnSpMkLst>
            <pc:docMk/>
            <pc:sldMk cId="2598198979" sldId="315"/>
            <ac:cxnSpMk id="309" creationId="{351DBAAF-D997-F855-2095-E6196F060E3C}"/>
          </ac:cxnSpMkLst>
        </pc:cxnChg>
        <pc:cxnChg chg="mod topLvl">
          <ac:chgData name="Patwardhan, Aalok" userId="44699396-65df-4089-97f8-810b2893e5eb" providerId="ADAL" clId="{AAA3651A-0065-4F0A-9324-09DE4715E3B2}" dt="2023-04-26T17:18:52.017" v="235" actId="165"/>
          <ac:cxnSpMkLst>
            <pc:docMk/>
            <pc:sldMk cId="2598198979" sldId="315"/>
            <ac:cxnSpMk id="314" creationId="{BA7056E6-BC5C-F8F5-0752-5D22A5A71F36}"/>
          </ac:cxnSpMkLst>
        </pc:cxnChg>
        <pc:cxnChg chg="mod topLvl">
          <ac:chgData name="Patwardhan, Aalok" userId="44699396-65df-4089-97f8-810b2893e5eb" providerId="ADAL" clId="{AAA3651A-0065-4F0A-9324-09DE4715E3B2}" dt="2023-04-26T17:18:52.017" v="235" actId="165"/>
          <ac:cxnSpMkLst>
            <pc:docMk/>
            <pc:sldMk cId="2598198979" sldId="315"/>
            <ac:cxnSpMk id="316" creationId="{CD69C3EB-F652-AE2A-B02F-187479BEAA3A}"/>
          </ac:cxnSpMkLst>
        </pc:cxnChg>
        <pc:cxnChg chg="mod topLvl">
          <ac:chgData name="Patwardhan, Aalok" userId="44699396-65df-4089-97f8-810b2893e5eb" providerId="ADAL" clId="{AAA3651A-0065-4F0A-9324-09DE4715E3B2}" dt="2023-04-26T17:18:52.017" v="235" actId="165"/>
          <ac:cxnSpMkLst>
            <pc:docMk/>
            <pc:sldMk cId="2598198979" sldId="315"/>
            <ac:cxnSpMk id="317" creationId="{2A8B2B59-7AEA-33BF-800F-3A4FFB0AFD94}"/>
          </ac:cxnSpMkLst>
        </pc:cxnChg>
        <pc:cxnChg chg="mod topLvl">
          <ac:chgData name="Patwardhan, Aalok" userId="44699396-65df-4089-97f8-810b2893e5eb" providerId="ADAL" clId="{AAA3651A-0065-4F0A-9324-09DE4715E3B2}" dt="2023-04-26T17:18:52.017" v="235" actId="165"/>
          <ac:cxnSpMkLst>
            <pc:docMk/>
            <pc:sldMk cId="2598198979" sldId="315"/>
            <ac:cxnSpMk id="331" creationId="{B978B315-09B6-5339-0FBF-D200FB1C5DBC}"/>
          </ac:cxnSpMkLst>
        </pc:cxnChg>
      </pc:sldChg>
      <pc:sldChg chg="addSp delSp modSp new del mod">
        <pc:chgData name="Patwardhan, Aalok" userId="44699396-65df-4089-97f8-810b2893e5eb" providerId="ADAL" clId="{AAA3651A-0065-4F0A-9324-09DE4715E3B2}" dt="2023-04-27T14:31:16.528" v="332" actId="47"/>
        <pc:sldMkLst>
          <pc:docMk/>
          <pc:sldMk cId="2143599765" sldId="316"/>
        </pc:sldMkLst>
        <pc:spChg chg="add mod">
          <ac:chgData name="Patwardhan, Aalok" userId="44699396-65df-4089-97f8-810b2893e5eb" providerId="ADAL" clId="{AAA3651A-0065-4F0A-9324-09DE4715E3B2}" dt="2023-04-27T14:29:36.621" v="314" actId="14100"/>
          <ac:spMkLst>
            <pc:docMk/>
            <pc:sldMk cId="2143599765" sldId="316"/>
            <ac:spMk id="2" creationId="{C6DAE960-A7E2-62A5-1B12-5A372F3F0421}"/>
          </ac:spMkLst>
        </pc:spChg>
        <pc:spChg chg="add del">
          <ac:chgData name="Patwardhan, Aalok" userId="44699396-65df-4089-97f8-810b2893e5eb" providerId="ADAL" clId="{AAA3651A-0065-4F0A-9324-09DE4715E3B2}" dt="2023-04-27T14:29:24.786" v="310" actId="478"/>
          <ac:spMkLst>
            <pc:docMk/>
            <pc:sldMk cId="2143599765" sldId="316"/>
            <ac:spMk id="3" creationId="{C56F0150-62BB-31CE-7E45-7123D072248D}"/>
          </ac:spMkLst>
        </pc:spChg>
        <pc:spChg chg="add mod ord">
          <ac:chgData name="Patwardhan, Aalok" userId="44699396-65df-4089-97f8-810b2893e5eb" providerId="ADAL" clId="{AAA3651A-0065-4F0A-9324-09DE4715E3B2}" dt="2023-04-27T14:29:51.951" v="317" actId="207"/>
          <ac:spMkLst>
            <pc:docMk/>
            <pc:sldMk cId="2143599765" sldId="316"/>
            <ac:spMk id="4" creationId="{3FB229BE-66FA-BB4F-A721-EFD9335E69F0}"/>
          </ac:spMkLst>
        </pc:spChg>
        <pc:spChg chg="add mod ord">
          <ac:chgData name="Patwardhan, Aalok" userId="44699396-65df-4089-97f8-810b2893e5eb" providerId="ADAL" clId="{AAA3651A-0065-4F0A-9324-09DE4715E3B2}" dt="2023-04-27T14:29:51.951" v="317" actId="207"/>
          <ac:spMkLst>
            <pc:docMk/>
            <pc:sldMk cId="2143599765" sldId="316"/>
            <ac:spMk id="5" creationId="{B03C8B4F-E175-4D2F-B75F-BB16426CB40C}"/>
          </ac:spMkLst>
        </pc:spChg>
      </pc:sldChg>
      <pc:sldChg chg="add del">
        <pc:chgData name="Patwardhan, Aalok" userId="44699396-65df-4089-97f8-810b2893e5eb" providerId="ADAL" clId="{AAA3651A-0065-4F0A-9324-09DE4715E3B2}" dt="2023-04-26T17:08:37.797" v="153"/>
        <pc:sldMkLst>
          <pc:docMk/>
          <pc:sldMk cId="4259037060" sldId="316"/>
        </pc:sldMkLst>
      </pc:sldChg>
      <pc:sldChg chg="addSp delSp modSp add del mod modTransition">
        <pc:chgData name="Patwardhan, Aalok" userId="44699396-65df-4089-97f8-810b2893e5eb" providerId="ADAL" clId="{AAA3651A-0065-4F0A-9324-09DE4715E3B2}" dt="2023-04-27T14:31:17.521" v="333" actId="47"/>
        <pc:sldMkLst>
          <pc:docMk/>
          <pc:sldMk cId="950882233" sldId="317"/>
        </pc:sldMkLst>
        <pc:spChg chg="del">
          <ac:chgData name="Patwardhan, Aalok" userId="44699396-65df-4089-97f8-810b2893e5eb" providerId="ADAL" clId="{AAA3651A-0065-4F0A-9324-09DE4715E3B2}" dt="2023-04-27T14:30:16.814" v="323" actId="478"/>
          <ac:spMkLst>
            <pc:docMk/>
            <pc:sldMk cId="950882233" sldId="317"/>
            <ac:spMk id="2" creationId="{C6DAE960-A7E2-62A5-1B12-5A372F3F0421}"/>
          </ac:spMkLst>
        </pc:spChg>
        <pc:spChg chg="add mod">
          <ac:chgData name="Patwardhan, Aalok" userId="44699396-65df-4089-97f8-810b2893e5eb" providerId="ADAL" clId="{AAA3651A-0065-4F0A-9324-09DE4715E3B2}" dt="2023-04-27T14:30:32.359" v="329" actId="207"/>
          <ac:spMkLst>
            <pc:docMk/>
            <pc:sldMk cId="950882233" sldId="317"/>
            <ac:spMk id="3" creationId="{E6478554-9213-93C5-86FA-88987913723D}"/>
          </ac:spMkLst>
        </pc:spChg>
        <pc:spChg chg="mod">
          <ac:chgData name="Patwardhan, Aalok" userId="44699396-65df-4089-97f8-810b2893e5eb" providerId="ADAL" clId="{AAA3651A-0065-4F0A-9324-09DE4715E3B2}" dt="2023-04-27T14:30:26.278" v="327" actId="1076"/>
          <ac:spMkLst>
            <pc:docMk/>
            <pc:sldMk cId="950882233" sldId="317"/>
            <ac:spMk id="4" creationId="{3FB229BE-66FA-BB4F-A721-EFD9335E69F0}"/>
          </ac:spMkLst>
        </pc:spChg>
        <pc:spChg chg="mod">
          <ac:chgData name="Patwardhan, Aalok" userId="44699396-65df-4089-97f8-810b2893e5eb" providerId="ADAL" clId="{AAA3651A-0065-4F0A-9324-09DE4715E3B2}" dt="2023-04-27T14:30:35.179" v="330" actId="207"/>
          <ac:spMkLst>
            <pc:docMk/>
            <pc:sldMk cId="950882233" sldId="317"/>
            <ac:spMk id="5" creationId="{B03C8B4F-E175-4D2F-B75F-BB16426CB40C}"/>
          </ac:spMkLst>
        </pc:spChg>
      </pc:sldChg>
      <pc:sldChg chg="add del">
        <pc:chgData name="Patwardhan, Aalok" userId="44699396-65df-4089-97f8-810b2893e5eb" providerId="ADAL" clId="{AAA3651A-0065-4F0A-9324-09DE4715E3B2}" dt="2023-04-26T17:08:37.797" v="153"/>
        <pc:sldMkLst>
          <pc:docMk/>
          <pc:sldMk cId="2195252342" sldId="317"/>
        </pc:sldMkLst>
      </pc:sldChg>
      <pc:sldChg chg="addSp modSp add del mod modTransition">
        <pc:chgData name="Patwardhan, Aalok" userId="44699396-65df-4089-97f8-810b2893e5eb" providerId="ADAL" clId="{AAA3651A-0065-4F0A-9324-09DE4715E3B2}" dt="2023-04-27T14:29:54.013" v="318" actId="47"/>
        <pc:sldMkLst>
          <pc:docMk/>
          <pc:sldMk cId="2687878369" sldId="317"/>
        </pc:sldMkLst>
        <pc:spChg chg="mod">
          <ac:chgData name="Patwardhan, Aalok" userId="44699396-65df-4089-97f8-810b2893e5eb" providerId="ADAL" clId="{AAA3651A-0065-4F0A-9324-09DE4715E3B2}" dt="2023-04-27T14:28:36.135" v="303" actId="11530"/>
          <ac:spMkLst>
            <pc:docMk/>
            <pc:sldMk cId="2687878369" sldId="317"/>
            <ac:spMk id="2" creationId="{C6DAE960-A7E2-62A5-1B12-5A372F3F0421}"/>
          </ac:spMkLst>
        </pc:spChg>
        <pc:spChg chg="add mod">
          <ac:chgData name="Patwardhan, Aalok" userId="44699396-65df-4089-97f8-810b2893e5eb" providerId="ADAL" clId="{AAA3651A-0065-4F0A-9324-09DE4715E3B2}" dt="2023-04-27T14:28:58.320" v="308" actId="1076"/>
          <ac:spMkLst>
            <pc:docMk/>
            <pc:sldMk cId="2687878369" sldId="317"/>
            <ac:spMk id="3" creationId="{BD798E7E-9DAA-975F-8798-06B6FAF5811D}"/>
          </ac:spMkLst>
        </pc:spChg>
      </pc:sldChg>
      <pc:sldChg chg="modSp add del mod">
        <pc:chgData name="Patwardhan, Aalok" userId="44699396-65df-4089-97f8-810b2893e5eb" providerId="ADAL" clId="{AAA3651A-0065-4F0A-9324-09DE4715E3B2}" dt="2023-04-26T17:08:37.797" v="153"/>
        <pc:sldMkLst>
          <pc:docMk/>
          <pc:sldMk cId="1054616687" sldId="318"/>
        </pc:sldMkLst>
        <pc:spChg chg="mod">
          <ac:chgData name="Patwardhan, Aalok" userId="44699396-65df-4089-97f8-810b2893e5eb" providerId="ADAL" clId="{AAA3651A-0065-4F0A-9324-09DE4715E3B2}" dt="2023-04-26T17:08:37.797" v="153"/>
          <ac:spMkLst>
            <pc:docMk/>
            <pc:sldMk cId="1054616687" sldId="318"/>
            <ac:spMk id="6" creationId="{966765C0-0350-82A7-CA1A-DAF78ADE7A2E}"/>
          </ac:spMkLst>
        </pc:spChg>
      </pc:sldChg>
      <pc:sldChg chg="modSp add del mod">
        <pc:chgData name="Patwardhan, Aalok" userId="44699396-65df-4089-97f8-810b2893e5eb" providerId="ADAL" clId="{AAA3651A-0065-4F0A-9324-09DE4715E3B2}" dt="2023-04-26T17:08:37.797" v="153"/>
        <pc:sldMkLst>
          <pc:docMk/>
          <pc:sldMk cId="2942231363" sldId="319"/>
        </pc:sldMkLst>
        <pc:spChg chg="mod">
          <ac:chgData name="Patwardhan, Aalok" userId="44699396-65df-4089-97f8-810b2893e5eb" providerId="ADAL" clId="{AAA3651A-0065-4F0A-9324-09DE4715E3B2}" dt="2023-04-26T17:08:37.797" v="153"/>
          <ac:spMkLst>
            <pc:docMk/>
            <pc:sldMk cId="2942231363" sldId="319"/>
            <ac:spMk id="6" creationId="{E6A19FB1-E35D-C111-4B1A-61B0A5CE1C9E}"/>
          </ac:spMkLst>
        </pc:spChg>
      </pc:sldChg>
      <pc:sldChg chg="modSp add del mod">
        <pc:chgData name="Patwardhan, Aalok" userId="44699396-65df-4089-97f8-810b2893e5eb" providerId="ADAL" clId="{AAA3651A-0065-4F0A-9324-09DE4715E3B2}" dt="2023-04-26T17:08:37.797" v="153"/>
        <pc:sldMkLst>
          <pc:docMk/>
          <pc:sldMk cId="1644582888" sldId="320"/>
        </pc:sldMkLst>
        <pc:spChg chg="mod">
          <ac:chgData name="Patwardhan, Aalok" userId="44699396-65df-4089-97f8-810b2893e5eb" providerId="ADAL" clId="{AAA3651A-0065-4F0A-9324-09DE4715E3B2}" dt="2023-04-26T17:08:37.797" v="153"/>
          <ac:spMkLst>
            <pc:docMk/>
            <pc:sldMk cId="1644582888" sldId="320"/>
            <ac:spMk id="6" creationId="{5730CD3D-3955-0321-DD02-87A7D8FE05A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214B52B-8BE6-8C4C-B25C-3C3A380EFAC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87" y="0"/>
            <a:ext cx="12183626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54AC742-E972-1145-9193-5CAA4FD5ED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1680" y="1589723"/>
            <a:ext cx="6370320" cy="2387600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3AE0A19-FDD0-AC41-A7A2-D6AA9E91B8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1680" y="4069398"/>
            <a:ext cx="5435600" cy="165576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89830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7AF4582-B383-C242-8B7D-8CF79A0D016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31496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ED1F37C-2B1A-6F48-83AB-4553B4E35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400" y="2103437"/>
            <a:ext cx="5257800" cy="1325563"/>
          </a:xfrm>
        </p:spPr>
        <p:txBody>
          <a:bodyPr>
            <a:noAutofit/>
          </a:bodyPr>
          <a:lstStyle>
            <a:lvl1pPr>
              <a:defRPr sz="440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388369-6642-6949-926B-DD89641539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563937"/>
            <a:ext cx="4810760" cy="2817495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26326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EFB82-DB43-3442-B23C-936BA5FF0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7326C0-0DFA-2446-84F6-F1EE7CBE39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132276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8D463D-B5F2-E94A-BF96-35B0BDA13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2B248D-FDFD-AE49-AB5D-0F665BC920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1FAF12-C4D3-A042-8230-524D59C38E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7728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A0FEC-0446-3146-B48B-D7831CB709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7CB5D6-DEFD-4A40-84F8-04392DC84B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D510C5-09A3-484A-AC33-43DF349C17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85DFABD-9E93-A340-8033-64A02673A5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6D330BC-F435-E840-9987-F8576AC629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2449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EA74F0-3081-D846-8532-97A3AF6A4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8425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470474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EFFCAC9-4332-1940-B928-30C7EEAC1F7C}"/>
              </a:ext>
            </a:extLst>
          </p:cNvPr>
          <p:cNvSpPr/>
          <p:nvPr userDrawn="1"/>
        </p:nvSpPr>
        <p:spPr>
          <a:xfrm>
            <a:off x="0" y="365760"/>
            <a:ext cx="12192000" cy="64922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2A603B-48B8-F145-BAAA-0CC7AAE60CD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4187" y="0"/>
            <a:ext cx="121836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23941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C02AF7A-635A-C347-8FB3-F07551ECC7A8}"/>
              </a:ext>
            </a:extLst>
          </p:cNvPr>
          <p:cNvSpPr/>
          <p:nvPr userDrawn="1"/>
        </p:nvSpPr>
        <p:spPr>
          <a:xfrm>
            <a:off x="0" y="365760"/>
            <a:ext cx="12192000" cy="64922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 descr="A picture containing text, lamp, light&#10;&#10;Description automatically generated">
            <a:extLst>
              <a:ext uri="{FF2B5EF4-FFF2-40B4-BE49-F238E27FC236}">
                <a16:creationId xmlns:a16="http://schemas.microsoft.com/office/drawing/2014/main" id="{0BF53FF1-3494-F24D-A970-461A3CE6388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93830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6D757EC-E260-654A-B9FC-8992B4D1CC26}"/>
              </a:ext>
            </a:extLst>
          </p:cNvPr>
          <p:cNvSpPr/>
          <p:nvPr userDrawn="1"/>
        </p:nvSpPr>
        <p:spPr>
          <a:xfrm>
            <a:off x="0" y="365760"/>
            <a:ext cx="12192000" cy="64922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 descr="Icon&#10;&#10;Description automatically generated with low confidence">
            <a:extLst>
              <a:ext uri="{FF2B5EF4-FFF2-40B4-BE49-F238E27FC236}">
                <a16:creationId xmlns:a16="http://schemas.microsoft.com/office/drawing/2014/main" id="{7E5FD4DD-3463-C04F-B860-D230688DC2F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544720F6-FC60-F59E-93D1-F13170D5027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54160" y="298926"/>
            <a:ext cx="2580640" cy="2580640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628CAE4-3E48-7743-BA9F-A04385F6568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25194" y="2017077"/>
            <a:ext cx="6918326" cy="2011045"/>
          </a:xfrm>
        </p:spPr>
        <p:txBody>
          <a:bodyPr anchor="b">
            <a:noAutofit/>
          </a:bodyPr>
          <a:lstStyle>
            <a:lvl1pPr marL="0" indent="0">
              <a:buNone/>
              <a:defRPr sz="5000">
                <a:solidFill>
                  <a:schemeClr val="bg1"/>
                </a:solidFill>
                <a:latin typeface="Europa-Bold" panose="02000000000000000000" pitchFamily="2" charset="77"/>
              </a:defRPr>
            </a:lvl1pPr>
            <a:lvl2pPr marL="457200" indent="0">
              <a:buNone/>
              <a:defRPr sz="5000">
                <a:solidFill>
                  <a:schemeClr val="bg1"/>
                </a:solidFill>
                <a:latin typeface="Europa-Bold" panose="02000000000000000000" pitchFamily="2" charset="77"/>
              </a:defRPr>
            </a:lvl2pPr>
            <a:lvl3pPr marL="914400" indent="0">
              <a:buNone/>
              <a:defRPr sz="5000">
                <a:solidFill>
                  <a:schemeClr val="bg1"/>
                </a:solidFill>
                <a:latin typeface="Europa-Bold" panose="02000000000000000000" pitchFamily="2" charset="77"/>
              </a:defRPr>
            </a:lvl3pPr>
            <a:lvl4pPr marL="1371600" indent="0">
              <a:buNone/>
              <a:defRPr sz="5000">
                <a:solidFill>
                  <a:schemeClr val="bg1"/>
                </a:solidFill>
                <a:latin typeface="Europa-Bold" panose="02000000000000000000" pitchFamily="2" charset="77"/>
              </a:defRPr>
            </a:lvl4pPr>
            <a:lvl5pPr marL="1828800" indent="0">
              <a:buNone/>
              <a:defRPr sz="5000">
                <a:solidFill>
                  <a:schemeClr val="bg1"/>
                </a:solidFill>
                <a:latin typeface="Europa-Bold" panose="02000000000000000000" pitchFamily="2" charset="77"/>
              </a:defRPr>
            </a:lvl5pPr>
          </a:lstStyle>
          <a:p>
            <a:pPr lvl="0"/>
            <a:r>
              <a:rPr lang="en-GB" dirty="0"/>
              <a:t>Click to edit Master text styles</a:t>
            </a:r>
            <a:endParaRPr lang="en-US" dirty="0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6D060A07-3F3B-4417-82A9-C4B56D7AFB4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25194" y="4094956"/>
            <a:ext cx="6918326" cy="2011045"/>
          </a:xfrm>
        </p:spPr>
        <p:txBody>
          <a:bodyPr anchor="t">
            <a:noAutofit/>
          </a:bodyPr>
          <a:lstStyle>
            <a:lvl1pPr marL="0" indent="0">
              <a:buNone/>
              <a:defRPr sz="2400">
                <a:solidFill>
                  <a:schemeClr val="bg1"/>
                </a:solidFill>
                <a:latin typeface="Europa-Regular" panose="02000000000000000000" pitchFamily="2" charset="77"/>
              </a:defRPr>
            </a:lvl1pPr>
            <a:lvl2pPr marL="457200" indent="0">
              <a:buNone/>
              <a:defRPr sz="5000">
                <a:solidFill>
                  <a:schemeClr val="bg1"/>
                </a:solidFill>
                <a:latin typeface="Europa-Bold" panose="02000000000000000000" pitchFamily="2" charset="77"/>
              </a:defRPr>
            </a:lvl2pPr>
            <a:lvl3pPr marL="914400" indent="0">
              <a:buNone/>
              <a:defRPr sz="5000">
                <a:solidFill>
                  <a:schemeClr val="bg1"/>
                </a:solidFill>
                <a:latin typeface="Europa-Bold" panose="02000000000000000000" pitchFamily="2" charset="77"/>
              </a:defRPr>
            </a:lvl3pPr>
            <a:lvl4pPr marL="1371600" indent="0">
              <a:buNone/>
              <a:defRPr sz="5000">
                <a:solidFill>
                  <a:schemeClr val="bg1"/>
                </a:solidFill>
                <a:latin typeface="Europa-Bold" panose="02000000000000000000" pitchFamily="2" charset="77"/>
              </a:defRPr>
            </a:lvl4pPr>
            <a:lvl5pPr marL="1828800" indent="0">
              <a:buNone/>
              <a:defRPr sz="5000">
                <a:solidFill>
                  <a:schemeClr val="bg1"/>
                </a:solidFill>
                <a:latin typeface="Europa-Bold" panose="02000000000000000000" pitchFamily="2" charset="77"/>
              </a:defRPr>
            </a:lvl5pPr>
          </a:lstStyle>
          <a:p>
            <a:pPr lvl="0"/>
            <a:r>
              <a:rPr lang="en-GB" dirty="0"/>
              <a:t>Click to edit Master text styles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893475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F445CDC-396B-154F-BF06-E1CE42ECD6E5}"/>
              </a:ext>
            </a:extLst>
          </p:cNvPr>
          <p:cNvSpPr/>
          <p:nvPr userDrawn="1"/>
        </p:nvSpPr>
        <p:spPr>
          <a:xfrm>
            <a:off x="0" y="365760"/>
            <a:ext cx="12192000" cy="64922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65499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214B52B-8BE6-8C4C-B25C-3C3A380EFAC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54AC742-E972-1145-9193-5CAA4FD5ED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1680" y="1447483"/>
            <a:ext cx="6289040" cy="2387600"/>
          </a:xfrm>
        </p:spPr>
        <p:txBody>
          <a:bodyPr anchor="b">
            <a:normAutofit/>
          </a:bodyPr>
          <a:lstStyle>
            <a:lvl1pPr algn="l">
              <a:defRPr sz="5000">
                <a:solidFill>
                  <a:schemeClr val="accent1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3AE0A19-FDD0-AC41-A7A2-D6AA9E91B8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1680" y="3927158"/>
            <a:ext cx="9144000" cy="165576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465835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0571F5E-1B52-3545-B0DA-11007E05A903}"/>
              </a:ext>
            </a:extLst>
          </p:cNvPr>
          <p:cNvSpPr/>
          <p:nvPr userDrawn="1"/>
        </p:nvSpPr>
        <p:spPr>
          <a:xfrm>
            <a:off x="0" y="365760"/>
            <a:ext cx="12192000" cy="64922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477826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3336E-7FF3-AA44-A324-B11120EAF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4C3962-80BE-9F45-92C4-BDD03E3F7B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13C1AB-D786-7A41-83D8-33311B24C1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0711885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BC811-7BD7-D944-957F-B6AB754DB1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95F5D54-DDCF-B442-9269-CDD6EE37A57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B83C80-8D34-4940-A3A4-19C2C0DCE1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7340479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60B927-7D3A-9941-A477-FF367CC0F2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B2DB08-33A8-354C-A33E-B5678A7564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83188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51068DD-6F79-9F46-B85C-8B897590AA2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F996E3-94AE-FB42-BA54-EBAA040CBD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696609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 (one colum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2346582"/>
            <a:ext cx="10972800" cy="3484580"/>
          </a:xfrm>
        </p:spPr>
        <p:txBody>
          <a:bodyPr/>
          <a:lstStyle>
            <a:lvl1pPr marL="0" indent="0">
              <a:buClr>
                <a:srgbClr val="002548"/>
              </a:buClr>
              <a:buNone/>
              <a:defRPr/>
            </a:lvl1pPr>
            <a:lvl2pPr>
              <a:buClr>
                <a:srgbClr val="002548"/>
              </a:buClr>
              <a:defRPr sz="2000"/>
            </a:lvl2pPr>
            <a:lvl3pPr>
              <a:buClr>
                <a:srgbClr val="002548"/>
              </a:buClr>
              <a:defRPr sz="1600"/>
            </a:lvl3pPr>
            <a:lvl4pPr>
              <a:buClr>
                <a:srgbClr val="002548"/>
              </a:buClr>
              <a:defRPr sz="1600"/>
            </a:lvl4pPr>
            <a:lvl5pPr>
              <a:buClr>
                <a:srgbClr val="002548"/>
              </a:buClr>
              <a:defRPr sz="1600">
                <a:latin typeface="+mn-lt"/>
              </a:defRPr>
            </a:lvl5pPr>
            <a:lvl6pPr marL="3047924" indent="0">
              <a:buNone/>
              <a:defRPr sz="1867" baseline="0">
                <a:latin typeface="+mn-lt"/>
              </a:defRPr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8738568" y="662859"/>
            <a:ext cx="2843833" cy="312291"/>
          </a:xfrm>
        </p:spPr>
        <p:txBody>
          <a:bodyPr/>
          <a:lstStyle>
            <a:lvl1pPr marL="0" indent="0" algn="r">
              <a:buNone/>
              <a:defRPr sz="1333" b="1">
                <a:solidFill>
                  <a:srgbClr val="003E74"/>
                </a:solidFill>
              </a:defRPr>
            </a:lvl1pPr>
            <a:lvl2pPr marL="609585" indent="0">
              <a:buNone/>
              <a:defRPr sz="1600">
                <a:solidFill>
                  <a:srgbClr val="003E74"/>
                </a:solidFill>
              </a:defRPr>
            </a:lvl2pPr>
            <a:lvl3pPr marL="1219170" indent="0">
              <a:buNone/>
              <a:defRPr sz="1600">
                <a:solidFill>
                  <a:srgbClr val="003E74"/>
                </a:solidFill>
              </a:defRPr>
            </a:lvl3pPr>
            <a:lvl4pPr marL="1828754" indent="0">
              <a:buNone/>
              <a:defRPr sz="1600">
                <a:solidFill>
                  <a:srgbClr val="003E74"/>
                </a:solidFill>
              </a:defRPr>
            </a:lvl4pPr>
            <a:lvl5pPr marL="2438339" indent="0">
              <a:buNone/>
              <a:defRPr sz="1600">
                <a:solidFill>
                  <a:srgbClr val="003E74"/>
                </a:solidFill>
              </a:defRPr>
            </a:lvl5pPr>
          </a:lstStyle>
          <a:p>
            <a:pPr lvl="0"/>
            <a:r>
              <a:rPr lang="en-GB" dirty="0"/>
              <a:t>Click to edit presentation title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9653256" y="984350"/>
            <a:ext cx="1929145" cy="257175"/>
          </a:xfrm>
        </p:spPr>
        <p:txBody>
          <a:bodyPr/>
          <a:lstStyle>
            <a:lvl1pPr marL="0" indent="0" algn="r">
              <a:buNone/>
              <a:defRPr sz="1333">
                <a:solidFill>
                  <a:srgbClr val="003E74"/>
                </a:solidFill>
              </a:defRPr>
            </a:lvl1pPr>
          </a:lstStyle>
          <a:p>
            <a:pPr lvl="0"/>
            <a:r>
              <a:rPr lang="en-US" dirty="0"/>
              <a:t>Click to add the date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D8BF35-9549-460A-90B0-2EFAD878A70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2AAA61-A673-4F81-930E-5410F698317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738C25A-DBE4-4259-8F37-2E1BC6CD72ED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64582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/>
          <p:cNvSpPr>
            <a:spLocks noGrp="1"/>
          </p:cNvSpPr>
          <p:nvPr>
            <p:ph idx="11"/>
          </p:nvPr>
        </p:nvSpPr>
        <p:spPr>
          <a:xfrm>
            <a:off x="609601" y="2346582"/>
            <a:ext cx="5267836" cy="3484580"/>
          </a:xfrm>
        </p:spPr>
        <p:txBody>
          <a:bodyPr/>
          <a:lstStyle>
            <a:lvl1pPr marL="0" indent="0">
              <a:buClr>
                <a:srgbClr val="002548"/>
              </a:buClr>
              <a:buNone/>
              <a:defRPr/>
            </a:lvl1pPr>
            <a:lvl2pPr>
              <a:buClr>
                <a:srgbClr val="002548"/>
              </a:buClr>
              <a:defRPr/>
            </a:lvl2pPr>
            <a:lvl3pPr>
              <a:buClr>
                <a:srgbClr val="002548"/>
              </a:buClr>
              <a:defRPr/>
            </a:lvl3pPr>
            <a:lvl4pPr>
              <a:buClr>
                <a:srgbClr val="002548"/>
              </a:buClr>
              <a:defRPr/>
            </a:lvl4pPr>
            <a:lvl5pPr>
              <a:buClr>
                <a:srgbClr val="002548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2"/>
          </p:nvPr>
        </p:nvSpPr>
        <p:spPr>
          <a:xfrm>
            <a:off x="6314564" y="2346582"/>
            <a:ext cx="5267837" cy="3484580"/>
          </a:xfrm>
        </p:spPr>
        <p:txBody>
          <a:bodyPr/>
          <a:lstStyle>
            <a:lvl1pPr marL="0" indent="0">
              <a:buClr>
                <a:srgbClr val="002548"/>
              </a:buClr>
              <a:buNone/>
              <a:defRPr/>
            </a:lvl1pPr>
            <a:lvl2pPr>
              <a:buClr>
                <a:srgbClr val="002548"/>
              </a:buClr>
              <a:defRPr/>
            </a:lvl2pPr>
            <a:lvl3pPr>
              <a:buClr>
                <a:srgbClr val="002548"/>
              </a:buClr>
              <a:defRPr/>
            </a:lvl3pPr>
            <a:lvl4pPr>
              <a:buClr>
                <a:srgbClr val="002548"/>
              </a:buClr>
              <a:defRPr/>
            </a:lvl4pPr>
            <a:lvl5pPr>
              <a:buClr>
                <a:srgbClr val="002548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8738568" y="662859"/>
            <a:ext cx="2843833" cy="312291"/>
          </a:xfrm>
        </p:spPr>
        <p:txBody>
          <a:bodyPr/>
          <a:lstStyle>
            <a:lvl1pPr marL="0" indent="0" algn="r">
              <a:buNone/>
              <a:defRPr sz="1333" b="1">
                <a:solidFill>
                  <a:srgbClr val="003E74"/>
                </a:solidFill>
              </a:defRPr>
            </a:lvl1pPr>
            <a:lvl2pPr marL="609585" indent="0">
              <a:buNone/>
              <a:defRPr sz="1600">
                <a:solidFill>
                  <a:srgbClr val="003E74"/>
                </a:solidFill>
              </a:defRPr>
            </a:lvl2pPr>
            <a:lvl3pPr marL="1219170" indent="0">
              <a:buNone/>
              <a:defRPr sz="1600">
                <a:solidFill>
                  <a:srgbClr val="003E74"/>
                </a:solidFill>
              </a:defRPr>
            </a:lvl3pPr>
            <a:lvl4pPr marL="1828754" indent="0">
              <a:buNone/>
              <a:defRPr sz="1600">
                <a:solidFill>
                  <a:srgbClr val="003E74"/>
                </a:solidFill>
              </a:defRPr>
            </a:lvl4pPr>
            <a:lvl5pPr marL="2438339" indent="0">
              <a:buNone/>
              <a:defRPr sz="1600">
                <a:solidFill>
                  <a:srgbClr val="003E74"/>
                </a:solidFill>
              </a:defRPr>
            </a:lvl5pPr>
          </a:lstStyle>
          <a:p>
            <a:pPr lvl="0"/>
            <a:r>
              <a:rPr lang="en-GB" dirty="0"/>
              <a:t>Click to edit presentation title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9653256" y="984350"/>
            <a:ext cx="1929145" cy="257175"/>
          </a:xfrm>
        </p:spPr>
        <p:txBody>
          <a:bodyPr/>
          <a:lstStyle>
            <a:lvl1pPr marL="0" indent="0" algn="r">
              <a:buNone/>
              <a:defRPr sz="1333">
                <a:solidFill>
                  <a:srgbClr val="003E74"/>
                </a:solidFill>
              </a:defRPr>
            </a:lvl1pPr>
          </a:lstStyle>
          <a:p>
            <a:pPr lvl="0"/>
            <a:r>
              <a:rPr lang="en-US" dirty="0"/>
              <a:t>Click to add the date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D101134-73A9-4EC3-ABCC-92F9B276C4F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1BAAB8-613A-4514-82A2-8E89152723D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E738C25A-DBE4-4259-8F37-2E1BC6CD72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6991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0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0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0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0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0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214B52B-8BE6-8C4C-B25C-3C3A380EFAC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54AC742-E972-1145-9193-5CAA4FD5ED8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78960" y="2118043"/>
            <a:ext cx="6858000" cy="2387600"/>
          </a:xfrm>
        </p:spPr>
        <p:txBody>
          <a:bodyPr anchor="b"/>
          <a:lstStyle>
            <a:lvl1pPr algn="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edit </a:t>
            </a:r>
            <a:br>
              <a:rPr lang="en-GB" dirty="0"/>
            </a:br>
            <a:r>
              <a:rPr lang="en-GB" dirty="0"/>
              <a:t>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7644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214B52B-8BE6-8C4C-B25C-3C3A380EFAC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54AC742-E972-1145-9193-5CAA4FD5ED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0240" y="1600200"/>
            <a:ext cx="6289040" cy="2387600"/>
          </a:xfrm>
        </p:spPr>
        <p:txBody>
          <a:bodyPr anchor="b">
            <a:normAutofit/>
          </a:bodyPr>
          <a:lstStyle>
            <a:lvl1pPr algn="l">
              <a:defRPr sz="500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3AE0A19-FDD0-AC41-A7A2-D6AA9E91B8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0240" y="4079875"/>
            <a:ext cx="9144000" cy="165576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96090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214B52B-8BE6-8C4C-B25C-3C3A380EFAC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54AC742-E972-1145-9193-5CAA4FD5ED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4840" y="2636520"/>
            <a:ext cx="10942320" cy="2387600"/>
          </a:xfrm>
        </p:spPr>
        <p:txBody>
          <a:bodyPr anchor="ctr">
            <a:noAutofit/>
          </a:bodyPr>
          <a:lstStyle>
            <a:lvl1pPr algn="ctr">
              <a:defRPr sz="8000">
                <a:solidFill>
                  <a:srgbClr val="1B1D1A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49534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A9CE6CF-302D-3B94-FDE6-56B4CBE3F96A}"/>
              </a:ext>
            </a:extLst>
          </p:cNvPr>
          <p:cNvSpPr/>
          <p:nvPr userDrawn="1"/>
        </p:nvSpPr>
        <p:spPr>
          <a:xfrm>
            <a:off x="0" y="5080000"/>
            <a:ext cx="12192000" cy="177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214B52B-8BE6-8C4C-B25C-3C3A380EFAC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54AC742-E972-1145-9193-5CAA4FD5ED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0240" y="1778000"/>
            <a:ext cx="8900160" cy="2387600"/>
          </a:xfrm>
        </p:spPr>
        <p:txBody>
          <a:bodyPr anchor="b">
            <a:normAutofit/>
          </a:bodyPr>
          <a:lstStyle>
            <a:lvl1pPr algn="l">
              <a:defRPr sz="500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3AE0A19-FDD0-AC41-A7A2-D6AA9E91B8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0240" y="4257675"/>
            <a:ext cx="9144000" cy="165576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pic>
        <p:nvPicPr>
          <p:cNvPr id="4" name="Picture 3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7C5EDA4A-9DD6-7AE7-E7CB-A3D3AD64BE6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413703"/>
            <a:ext cx="1457960" cy="1457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2962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F67832E8-F4D0-8DA4-FE36-68D77E80D62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87" y="0"/>
            <a:ext cx="12183626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54AC742-E972-1145-9193-5CAA4FD5ED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0240" y="1778000"/>
            <a:ext cx="5303520" cy="2387600"/>
          </a:xfrm>
        </p:spPr>
        <p:txBody>
          <a:bodyPr anchor="b">
            <a:normAutofit/>
          </a:bodyPr>
          <a:lstStyle>
            <a:lvl1pPr algn="l">
              <a:defRPr sz="500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3AE0A19-FDD0-AC41-A7A2-D6AA9E91B8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0240" y="4257675"/>
            <a:ext cx="5445760" cy="165576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pic>
        <p:nvPicPr>
          <p:cNvPr id="4" name="Picture 3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7C5EDA4A-9DD6-7AE7-E7CB-A3D3AD64BE6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413703"/>
            <a:ext cx="1457960" cy="1457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2836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214B52B-8BE6-8C4C-B25C-3C3A380EFAC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54AC742-E972-1145-9193-5CAA4FD5ED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74800" y="2367280"/>
            <a:ext cx="8707120" cy="2387600"/>
          </a:xfrm>
        </p:spPr>
        <p:txBody>
          <a:bodyPr anchor="b">
            <a:noAutofit/>
          </a:bodyPr>
          <a:lstStyle>
            <a:lvl1pPr algn="ctr">
              <a:defRPr sz="8000">
                <a:solidFill>
                  <a:srgbClr val="1B1D1A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09604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D1F37C-2B1A-6F48-83AB-4553B4E35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388369-6642-6949-926B-DD89641539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1590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A855491-30FE-ED4A-BFB8-B30C3BBEF3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43864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DA4865-5345-844E-84E4-8F5FBB451F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pic>
        <p:nvPicPr>
          <p:cNvPr id="8" name="Picture 7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65F03F2D-7BC9-1A45-8BD5-6C2171735232}"/>
              </a:ext>
            </a:extLst>
          </p:cNvPr>
          <p:cNvPicPr>
            <a:picLocks noChangeAspect="1"/>
          </p:cNvPicPr>
          <p:nvPr userDrawn="1"/>
        </p:nvPicPr>
        <p:blipFill>
          <a:blip r:embed="rId2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76840" y="298926"/>
            <a:ext cx="1457960" cy="1457960"/>
          </a:xfrm>
          <a:prstGeom prst="rect">
            <a:avLst/>
          </a:prstGeom>
        </p:spPr>
      </p:pic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0F0ED3A3-E8A4-844E-BDF3-DD5CCD76DFC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721474"/>
            <a:ext cx="12192000" cy="13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2976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72" r:id="rId7"/>
    <p:sldLayoutId id="2147483665" r:id="rId8"/>
    <p:sldLayoutId id="2147483650" r:id="rId9"/>
    <p:sldLayoutId id="2147483666" r:id="rId10"/>
    <p:sldLayoutId id="2147483651" r:id="rId11"/>
    <p:sldLayoutId id="2147483652" r:id="rId12"/>
    <p:sldLayoutId id="2147483653" r:id="rId13"/>
    <p:sldLayoutId id="2147483654" r:id="rId14"/>
    <p:sldLayoutId id="2147483655" r:id="rId15"/>
    <p:sldLayoutId id="2147483667" r:id="rId16"/>
    <p:sldLayoutId id="2147483668" r:id="rId17"/>
    <p:sldLayoutId id="2147483671" r:id="rId18"/>
    <p:sldLayoutId id="2147483669" r:id="rId19"/>
    <p:sldLayoutId id="2147483670" r:id="rId20"/>
    <p:sldLayoutId id="2147483656" r:id="rId21"/>
    <p:sldLayoutId id="2147483657" r:id="rId22"/>
    <p:sldLayoutId id="2147483658" r:id="rId23"/>
    <p:sldLayoutId id="2147483659" r:id="rId24"/>
    <p:sldLayoutId id="2147483673" r:id="rId25"/>
    <p:sldLayoutId id="2147483674" r:id="rId2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Europa-Bold" panose="02000000000000000000" pitchFamily="2" charset="7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Europa-Regular" panose="02000000000000000000" pitchFamily="2" charset="7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Europa-Regular" panose="02000000000000000000" pitchFamily="2" charset="77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Europa-Regular" panose="02000000000000000000" pitchFamily="2" charset="77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Europa-Regular" panose="02000000000000000000" pitchFamily="2" charset="77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Europa-Regular" panose="02000000000000000000" pitchFamily="2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video" Target="../media/media2.mp4"/><Relationship Id="rId2" Type="http://schemas.microsoft.com/office/2007/relationships/media" Target="../media/media2.mp4"/><Relationship Id="rId1" Type="http://schemas.openxmlformats.org/officeDocument/2006/relationships/tags" Target="../tags/tag6.xml"/><Relationship Id="rId5" Type="http://schemas.openxmlformats.org/officeDocument/2006/relationships/image" Target="../media/image28.png"/><Relationship Id="rId4" Type="http://schemas.openxmlformats.org/officeDocument/2006/relationships/slideLayout" Target="../slideLayouts/slideLayout2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video" Target="../media/media3.mp4"/><Relationship Id="rId2" Type="http://schemas.microsoft.com/office/2007/relationships/media" Target="../media/media3.mp4"/><Relationship Id="rId1" Type="http://schemas.openxmlformats.org/officeDocument/2006/relationships/tags" Target="../tags/tag7.xml"/><Relationship Id="rId5" Type="http://schemas.openxmlformats.org/officeDocument/2006/relationships/image" Target="../media/image29.png"/><Relationship Id="rId4" Type="http://schemas.openxmlformats.org/officeDocument/2006/relationships/slideLayout" Target="../slideLayouts/slideLayout2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slideLayout" Target="../slideLayouts/slideLayout25.xml"/><Relationship Id="rId1" Type="http://schemas.openxmlformats.org/officeDocument/2006/relationships/tags" Target="../tags/tag1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tags" Target="../tags/tag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slideLayout" Target="../slideLayouts/slideLayout26.xml"/><Relationship Id="rId1" Type="http://schemas.openxmlformats.org/officeDocument/2006/relationships/tags" Target="../tags/tag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5.xml"/><Relationship Id="rId1" Type="http://schemas.openxmlformats.org/officeDocument/2006/relationships/tags" Target="../tags/tag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video" Target="../media/media1.mp4"/><Relationship Id="rId2" Type="http://schemas.microsoft.com/office/2007/relationships/media" Target="../media/media1.mp4"/><Relationship Id="rId1" Type="http://schemas.openxmlformats.org/officeDocument/2006/relationships/tags" Target="../tags/tag5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slideLayout" Target="../slideLayouts/slideLayout2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73E2B3-53E2-940D-65B9-DC283863C1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0240" y="1778000"/>
            <a:ext cx="5663474" cy="2387600"/>
          </a:xfrm>
        </p:spPr>
        <p:txBody>
          <a:bodyPr>
            <a:noAutofit/>
          </a:bodyPr>
          <a:lstStyle/>
          <a:p>
            <a:r>
              <a:rPr lang="en-GB" sz="3600" dirty="0"/>
              <a:t>Distributing Collaborative </a:t>
            </a:r>
            <a:br>
              <a:rPr lang="en-GB" sz="3600" dirty="0"/>
            </a:br>
            <a:r>
              <a:rPr lang="en-GB" sz="3600" dirty="0"/>
              <a:t>Multi-Robot Planning </a:t>
            </a:r>
            <a:r>
              <a:rPr lang="en-GB" sz="3600" b="0" dirty="0"/>
              <a:t>with </a:t>
            </a:r>
            <a:br>
              <a:rPr lang="en-GB" sz="3600" dirty="0"/>
            </a:br>
            <a:r>
              <a:rPr lang="en-GB" sz="3600" dirty="0"/>
              <a:t>Gaussian Belief Propagation</a:t>
            </a:r>
            <a:br>
              <a:rPr lang="en-GB" sz="1800" dirty="0"/>
            </a:br>
            <a:endParaRPr lang="en-US" sz="32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561DF2-1EBE-E147-5FD5-9A22D028C7F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b="1" dirty="0"/>
              <a:t>Aalok Patwardhan, </a:t>
            </a:r>
            <a:r>
              <a:rPr lang="en-GB" dirty="0"/>
              <a:t>Riku Murai,</a:t>
            </a:r>
            <a:br>
              <a:rPr lang="en-GB" dirty="0"/>
            </a:br>
            <a:r>
              <a:rPr lang="en-GB" dirty="0"/>
              <a:t>Andrew J. Davison</a:t>
            </a:r>
            <a:endParaRPr 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0A656556-A15F-2672-636F-FF4C17969C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240" y="5465512"/>
            <a:ext cx="1960418" cy="516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ubtitle 6">
            <a:extLst>
              <a:ext uri="{FF2B5EF4-FFF2-40B4-BE49-F238E27FC236}">
                <a16:creationId xmlns:a16="http://schemas.microsoft.com/office/drawing/2014/main" id="{C005A89F-9DD9-03E2-F61B-10DF214BFAF3}"/>
              </a:ext>
            </a:extLst>
          </p:cNvPr>
          <p:cNvSpPr txBox="1">
            <a:spLocks/>
          </p:cNvSpPr>
          <p:nvPr/>
        </p:nvSpPr>
        <p:spPr>
          <a:xfrm>
            <a:off x="7654708" y="5322455"/>
            <a:ext cx="3601122" cy="730889"/>
          </a:xfrm>
          <a:prstGeom prst="roundRect">
            <a:avLst/>
          </a:prstGeom>
          <a:solidFill>
            <a:schemeClr val="bg1"/>
          </a:solidFill>
        </p:spPr>
        <p:txBody>
          <a:bodyPr vert="horz" lIns="0" tIns="0" rIns="0" bIns="0" rtlCol="0" anchor="ctr">
            <a:noAutofit/>
          </a:bodyPr>
          <a:lstStyle>
            <a:lvl1pPr marL="0" indent="0" algn="ctr" defTabSz="609585" rtl="0" eaLnBrk="1" latinLnBrk="0" hangingPunct="1">
              <a:spcBef>
                <a:spcPct val="20000"/>
              </a:spcBef>
              <a:buClr>
                <a:srgbClr val="002548"/>
              </a:buClr>
              <a:buFontTx/>
              <a:buNone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indent="0" algn="ctr" defTabSz="609585" rtl="0" eaLnBrk="1" latinLnBrk="0" hangingPunct="1">
              <a:spcBef>
                <a:spcPct val="20000"/>
              </a:spcBef>
              <a:buClr>
                <a:srgbClr val="002548"/>
              </a:buClr>
              <a:buFont typeface="Arial"/>
              <a:buNone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indent="0" algn="ctr" defTabSz="609585" rtl="0" eaLnBrk="1" latinLnBrk="0" hangingPunct="1">
              <a:spcBef>
                <a:spcPct val="20000"/>
              </a:spcBef>
              <a:buClr>
                <a:srgbClr val="002548"/>
              </a:buClr>
              <a:buFont typeface="Arial"/>
              <a:buNone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indent="0" algn="ctr" defTabSz="609585" rtl="0" eaLnBrk="1" latinLnBrk="0" hangingPunct="1">
              <a:spcBef>
                <a:spcPct val="20000"/>
              </a:spcBef>
              <a:buClr>
                <a:srgbClr val="002548"/>
              </a:buClr>
              <a:buFont typeface="Arial"/>
              <a:buNone/>
              <a:defRPr sz="16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indent="0" algn="ctr" defTabSz="609585" rtl="0" eaLnBrk="1" latinLnBrk="0" hangingPunct="1">
              <a:spcBef>
                <a:spcPct val="20000"/>
              </a:spcBef>
              <a:buClr>
                <a:srgbClr val="002548"/>
              </a:buClr>
              <a:buFont typeface="Arial"/>
              <a:buNone/>
              <a:defRPr sz="16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286000" indent="0" algn="ctr" defTabSz="609585" rtl="0" eaLnBrk="1" latinLnBrk="0" hangingPunct="1">
              <a:spcBef>
                <a:spcPct val="200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609585" rtl="0" eaLnBrk="1" latinLnBrk="0" hangingPunct="1">
              <a:spcBef>
                <a:spcPct val="200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609585" rtl="0" eaLnBrk="1" latinLnBrk="0" hangingPunct="1">
              <a:spcBef>
                <a:spcPct val="200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609585" rtl="0" eaLnBrk="1" latinLnBrk="0" hangingPunct="1">
              <a:spcBef>
                <a:spcPct val="200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400" b="1" i="1" dirty="0"/>
              <a:t>IEEE Robotics and Automation Letters</a:t>
            </a:r>
            <a:br>
              <a:rPr lang="en-GB" sz="1400" b="1" i="1" dirty="0"/>
            </a:br>
            <a:r>
              <a:rPr lang="en-GB" sz="1400" i="1" dirty="0"/>
              <a:t>vol. 8, no. 2, pp. 552-559, Feb. 2023</a:t>
            </a:r>
            <a:br>
              <a:rPr lang="en-GB" sz="1400" i="1" dirty="0"/>
            </a:br>
            <a:r>
              <a:rPr lang="en-GB" sz="1400" i="1" dirty="0" err="1"/>
              <a:t>doi</a:t>
            </a:r>
            <a:r>
              <a:rPr lang="en-GB" sz="1400" i="1" dirty="0"/>
              <a:t>: 10.1109/LRA.2022.3227858.</a:t>
            </a:r>
            <a:endParaRPr lang="en-US" sz="1400" i="1" dirty="0"/>
          </a:p>
        </p:txBody>
      </p:sp>
      <p:pic>
        <p:nvPicPr>
          <p:cNvPr id="6" name="Picture 2" descr="Andrea Nicastro | Ph.D. Student at Dyson Robotics Lab">
            <a:extLst>
              <a:ext uri="{FF2B5EF4-FFF2-40B4-BE49-F238E27FC236}">
                <a16:creationId xmlns:a16="http://schemas.microsoft.com/office/drawing/2014/main" id="{2FDEB5E0-DC08-CE91-E255-0A87D48499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5270" y="5465512"/>
            <a:ext cx="1000588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5" name="Group 334">
            <a:extLst>
              <a:ext uri="{FF2B5EF4-FFF2-40B4-BE49-F238E27FC236}">
                <a16:creationId xmlns:a16="http://schemas.microsoft.com/office/drawing/2014/main" id="{62CF9FD8-B767-144F-2894-93418365A969}"/>
              </a:ext>
            </a:extLst>
          </p:cNvPr>
          <p:cNvGrpSpPr/>
          <p:nvPr/>
        </p:nvGrpSpPr>
        <p:grpSpPr>
          <a:xfrm>
            <a:off x="8253423" y="2684358"/>
            <a:ext cx="2403692" cy="2403690"/>
            <a:chOff x="8253423" y="2096526"/>
            <a:chExt cx="2403692" cy="240369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1051E042-AEE3-1A0F-A6E4-DCBCF16F2C5A}"/>
                </a:ext>
              </a:extLst>
            </p:cNvPr>
            <p:cNvSpPr/>
            <p:nvPr/>
          </p:nvSpPr>
          <p:spPr>
            <a:xfrm>
              <a:off x="8253423" y="2096526"/>
              <a:ext cx="2403692" cy="2403690"/>
            </a:xfrm>
            <a:prstGeom prst="roundRect">
              <a:avLst/>
            </a:prstGeom>
            <a:solidFill>
              <a:srgbClr val="FFFFFF"/>
            </a:solidFill>
            <a:ln w="2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grpSp>
          <p:nvGrpSpPr>
            <p:cNvPr id="11" name="Graphic 7">
              <a:extLst>
                <a:ext uri="{FF2B5EF4-FFF2-40B4-BE49-F238E27FC236}">
                  <a16:creationId xmlns:a16="http://schemas.microsoft.com/office/drawing/2014/main" id="{3D193834-2F17-0A4D-D7C4-25BF0AF97533}"/>
                </a:ext>
              </a:extLst>
            </p:cNvPr>
            <p:cNvGrpSpPr/>
            <p:nvPr/>
          </p:nvGrpSpPr>
          <p:grpSpPr>
            <a:xfrm>
              <a:off x="8399101" y="2242204"/>
              <a:ext cx="2112335" cy="2112333"/>
              <a:chOff x="8399101" y="2242204"/>
              <a:chExt cx="2112335" cy="2112333"/>
            </a:xfrm>
          </p:grpSpPr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6740D7D2-763C-38BD-6C33-DB7DEC5E1C8C}"/>
                  </a:ext>
                </a:extLst>
              </p:cNvPr>
              <p:cNvSpPr/>
              <p:nvPr/>
            </p:nvSpPr>
            <p:spPr>
              <a:xfrm>
                <a:off x="9054653" y="2242204"/>
                <a:ext cx="72839" cy="72839"/>
              </a:xfrm>
              <a:custGeom>
                <a:avLst/>
                <a:gdLst>
                  <a:gd name="connsiteX0" fmla="*/ 353 w 72839"/>
                  <a:gd name="connsiteY0" fmla="*/ 38 h 72839"/>
                  <a:gd name="connsiteX1" fmla="*/ 73192 w 72839"/>
                  <a:gd name="connsiteY1" fmla="*/ 38 h 72839"/>
                  <a:gd name="connsiteX2" fmla="*/ 73192 w 72839"/>
                  <a:gd name="connsiteY2" fmla="*/ 72877 h 72839"/>
                  <a:gd name="connsiteX3" fmla="*/ 353 w 72839"/>
                  <a:gd name="connsiteY3" fmla="*/ 72877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353" y="38"/>
                    </a:moveTo>
                    <a:lnTo>
                      <a:pt x="73192" y="38"/>
                    </a:lnTo>
                    <a:lnTo>
                      <a:pt x="73192" y="72877"/>
                    </a:lnTo>
                    <a:lnTo>
                      <a:pt x="353" y="72877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5C69AD4E-292B-1FD3-8B95-B2F8BA875D70}"/>
                  </a:ext>
                </a:extLst>
              </p:cNvPr>
              <p:cNvSpPr/>
              <p:nvPr/>
            </p:nvSpPr>
            <p:spPr>
              <a:xfrm>
                <a:off x="9200331" y="2242204"/>
                <a:ext cx="72839" cy="72839"/>
              </a:xfrm>
              <a:custGeom>
                <a:avLst/>
                <a:gdLst>
                  <a:gd name="connsiteX0" fmla="*/ 423 w 72839"/>
                  <a:gd name="connsiteY0" fmla="*/ 38 h 72839"/>
                  <a:gd name="connsiteX1" fmla="*/ 73262 w 72839"/>
                  <a:gd name="connsiteY1" fmla="*/ 38 h 72839"/>
                  <a:gd name="connsiteX2" fmla="*/ 73262 w 72839"/>
                  <a:gd name="connsiteY2" fmla="*/ 72877 h 72839"/>
                  <a:gd name="connsiteX3" fmla="*/ 423 w 72839"/>
                  <a:gd name="connsiteY3" fmla="*/ 72877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423" y="38"/>
                    </a:moveTo>
                    <a:lnTo>
                      <a:pt x="73262" y="38"/>
                    </a:lnTo>
                    <a:lnTo>
                      <a:pt x="73262" y="72877"/>
                    </a:lnTo>
                    <a:lnTo>
                      <a:pt x="423" y="72877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19F7FC4E-5DF9-5022-2527-21A4307B3321}"/>
                  </a:ext>
                </a:extLst>
              </p:cNvPr>
              <p:cNvSpPr/>
              <p:nvPr/>
            </p:nvSpPr>
            <p:spPr>
              <a:xfrm>
                <a:off x="9491688" y="2242204"/>
                <a:ext cx="72839" cy="72839"/>
              </a:xfrm>
              <a:custGeom>
                <a:avLst/>
                <a:gdLst>
                  <a:gd name="connsiteX0" fmla="*/ 563 w 72839"/>
                  <a:gd name="connsiteY0" fmla="*/ 38 h 72839"/>
                  <a:gd name="connsiteX1" fmla="*/ 73402 w 72839"/>
                  <a:gd name="connsiteY1" fmla="*/ 38 h 72839"/>
                  <a:gd name="connsiteX2" fmla="*/ 73402 w 72839"/>
                  <a:gd name="connsiteY2" fmla="*/ 72877 h 72839"/>
                  <a:gd name="connsiteX3" fmla="*/ 563 w 72839"/>
                  <a:gd name="connsiteY3" fmla="*/ 72877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563" y="38"/>
                    </a:moveTo>
                    <a:lnTo>
                      <a:pt x="73402" y="38"/>
                    </a:lnTo>
                    <a:lnTo>
                      <a:pt x="73402" y="72877"/>
                    </a:lnTo>
                    <a:lnTo>
                      <a:pt x="563" y="72877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B06422E4-6216-73BB-94F2-71FD97020828}"/>
                  </a:ext>
                </a:extLst>
              </p:cNvPr>
              <p:cNvSpPr/>
              <p:nvPr/>
            </p:nvSpPr>
            <p:spPr>
              <a:xfrm>
                <a:off x="9710206" y="2242204"/>
                <a:ext cx="72839" cy="72839"/>
              </a:xfrm>
              <a:custGeom>
                <a:avLst/>
                <a:gdLst>
                  <a:gd name="connsiteX0" fmla="*/ 668 w 72839"/>
                  <a:gd name="connsiteY0" fmla="*/ 38 h 72839"/>
                  <a:gd name="connsiteX1" fmla="*/ 73507 w 72839"/>
                  <a:gd name="connsiteY1" fmla="*/ 38 h 72839"/>
                  <a:gd name="connsiteX2" fmla="*/ 73507 w 72839"/>
                  <a:gd name="connsiteY2" fmla="*/ 72877 h 72839"/>
                  <a:gd name="connsiteX3" fmla="*/ 668 w 72839"/>
                  <a:gd name="connsiteY3" fmla="*/ 72877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668" y="38"/>
                    </a:moveTo>
                    <a:lnTo>
                      <a:pt x="73507" y="38"/>
                    </a:lnTo>
                    <a:lnTo>
                      <a:pt x="73507" y="72877"/>
                    </a:lnTo>
                    <a:lnTo>
                      <a:pt x="668" y="72877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EBFECFE2-81D9-69CB-1011-AA24F274324E}"/>
                  </a:ext>
                </a:extLst>
              </p:cNvPr>
              <p:cNvSpPr/>
              <p:nvPr/>
            </p:nvSpPr>
            <p:spPr>
              <a:xfrm>
                <a:off x="9783045" y="2242204"/>
                <a:ext cx="72839" cy="72839"/>
              </a:xfrm>
              <a:custGeom>
                <a:avLst/>
                <a:gdLst>
                  <a:gd name="connsiteX0" fmla="*/ 703 w 72839"/>
                  <a:gd name="connsiteY0" fmla="*/ 38 h 72839"/>
                  <a:gd name="connsiteX1" fmla="*/ 73542 w 72839"/>
                  <a:gd name="connsiteY1" fmla="*/ 38 h 72839"/>
                  <a:gd name="connsiteX2" fmla="*/ 73542 w 72839"/>
                  <a:gd name="connsiteY2" fmla="*/ 72877 h 72839"/>
                  <a:gd name="connsiteX3" fmla="*/ 703 w 72839"/>
                  <a:gd name="connsiteY3" fmla="*/ 72877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703" y="38"/>
                    </a:moveTo>
                    <a:lnTo>
                      <a:pt x="73542" y="38"/>
                    </a:lnTo>
                    <a:lnTo>
                      <a:pt x="73542" y="72877"/>
                    </a:lnTo>
                    <a:lnTo>
                      <a:pt x="703" y="72877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DF2E1805-ABC5-CE0A-D2A9-DA6D1BBD92A9}"/>
                  </a:ext>
                </a:extLst>
              </p:cNvPr>
              <p:cNvSpPr/>
              <p:nvPr/>
            </p:nvSpPr>
            <p:spPr>
              <a:xfrm>
                <a:off x="9273171" y="2315043"/>
                <a:ext cx="72839" cy="72839"/>
              </a:xfrm>
              <a:custGeom>
                <a:avLst/>
                <a:gdLst>
                  <a:gd name="connsiteX0" fmla="*/ 458 w 72839"/>
                  <a:gd name="connsiteY0" fmla="*/ 73 h 72839"/>
                  <a:gd name="connsiteX1" fmla="*/ 73297 w 72839"/>
                  <a:gd name="connsiteY1" fmla="*/ 73 h 72839"/>
                  <a:gd name="connsiteX2" fmla="*/ 73297 w 72839"/>
                  <a:gd name="connsiteY2" fmla="*/ 72912 h 72839"/>
                  <a:gd name="connsiteX3" fmla="*/ 458 w 72839"/>
                  <a:gd name="connsiteY3" fmla="*/ 72912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458" y="73"/>
                    </a:moveTo>
                    <a:lnTo>
                      <a:pt x="73297" y="73"/>
                    </a:lnTo>
                    <a:lnTo>
                      <a:pt x="73297" y="72912"/>
                    </a:lnTo>
                    <a:lnTo>
                      <a:pt x="458" y="72912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AAFFE4A7-198F-28A3-3B71-C859D50A26D5}"/>
                  </a:ext>
                </a:extLst>
              </p:cNvPr>
              <p:cNvSpPr/>
              <p:nvPr/>
            </p:nvSpPr>
            <p:spPr>
              <a:xfrm>
                <a:off x="9346010" y="2315043"/>
                <a:ext cx="72839" cy="72839"/>
              </a:xfrm>
              <a:custGeom>
                <a:avLst/>
                <a:gdLst>
                  <a:gd name="connsiteX0" fmla="*/ 493 w 72839"/>
                  <a:gd name="connsiteY0" fmla="*/ 73 h 72839"/>
                  <a:gd name="connsiteX1" fmla="*/ 73332 w 72839"/>
                  <a:gd name="connsiteY1" fmla="*/ 73 h 72839"/>
                  <a:gd name="connsiteX2" fmla="*/ 73332 w 72839"/>
                  <a:gd name="connsiteY2" fmla="*/ 72912 h 72839"/>
                  <a:gd name="connsiteX3" fmla="*/ 493 w 72839"/>
                  <a:gd name="connsiteY3" fmla="*/ 72912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493" y="73"/>
                    </a:moveTo>
                    <a:lnTo>
                      <a:pt x="73332" y="73"/>
                    </a:lnTo>
                    <a:lnTo>
                      <a:pt x="73332" y="72912"/>
                    </a:lnTo>
                    <a:lnTo>
                      <a:pt x="493" y="72912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54E037A6-4FA1-ABF0-102C-AE21A3E58CA5}"/>
                  </a:ext>
                </a:extLst>
              </p:cNvPr>
              <p:cNvSpPr/>
              <p:nvPr/>
            </p:nvSpPr>
            <p:spPr>
              <a:xfrm>
                <a:off x="9491688" y="2315043"/>
                <a:ext cx="72839" cy="72839"/>
              </a:xfrm>
              <a:custGeom>
                <a:avLst/>
                <a:gdLst>
                  <a:gd name="connsiteX0" fmla="*/ 563 w 72839"/>
                  <a:gd name="connsiteY0" fmla="*/ 73 h 72839"/>
                  <a:gd name="connsiteX1" fmla="*/ 73402 w 72839"/>
                  <a:gd name="connsiteY1" fmla="*/ 73 h 72839"/>
                  <a:gd name="connsiteX2" fmla="*/ 73402 w 72839"/>
                  <a:gd name="connsiteY2" fmla="*/ 72912 h 72839"/>
                  <a:gd name="connsiteX3" fmla="*/ 563 w 72839"/>
                  <a:gd name="connsiteY3" fmla="*/ 72912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563" y="73"/>
                    </a:moveTo>
                    <a:lnTo>
                      <a:pt x="73402" y="73"/>
                    </a:lnTo>
                    <a:lnTo>
                      <a:pt x="73402" y="72912"/>
                    </a:lnTo>
                    <a:lnTo>
                      <a:pt x="563" y="72912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03EC4DFD-27F9-061D-B12C-F4A13F8C300C}"/>
                  </a:ext>
                </a:extLst>
              </p:cNvPr>
              <p:cNvSpPr/>
              <p:nvPr/>
            </p:nvSpPr>
            <p:spPr>
              <a:xfrm>
                <a:off x="9855884" y="2315043"/>
                <a:ext cx="72839" cy="72839"/>
              </a:xfrm>
              <a:custGeom>
                <a:avLst/>
                <a:gdLst>
                  <a:gd name="connsiteX0" fmla="*/ 738 w 72839"/>
                  <a:gd name="connsiteY0" fmla="*/ 73 h 72839"/>
                  <a:gd name="connsiteX1" fmla="*/ 73577 w 72839"/>
                  <a:gd name="connsiteY1" fmla="*/ 73 h 72839"/>
                  <a:gd name="connsiteX2" fmla="*/ 73577 w 72839"/>
                  <a:gd name="connsiteY2" fmla="*/ 72912 h 72839"/>
                  <a:gd name="connsiteX3" fmla="*/ 738 w 72839"/>
                  <a:gd name="connsiteY3" fmla="*/ 72912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738" y="73"/>
                    </a:moveTo>
                    <a:lnTo>
                      <a:pt x="73577" y="73"/>
                    </a:lnTo>
                    <a:lnTo>
                      <a:pt x="73577" y="72912"/>
                    </a:lnTo>
                    <a:lnTo>
                      <a:pt x="738" y="72912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6B09FAC9-D618-7486-0598-028E7086F578}"/>
                  </a:ext>
                </a:extLst>
              </p:cNvPr>
              <p:cNvSpPr/>
              <p:nvPr/>
            </p:nvSpPr>
            <p:spPr>
              <a:xfrm>
                <a:off x="9637366" y="2387882"/>
                <a:ext cx="72839" cy="72839"/>
              </a:xfrm>
              <a:custGeom>
                <a:avLst/>
                <a:gdLst>
                  <a:gd name="connsiteX0" fmla="*/ 633 w 72839"/>
                  <a:gd name="connsiteY0" fmla="*/ 108 h 72839"/>
                  <a:gd name="connsiteX1" fmla="*/ 73472 w 72839"/>
                  <a:gd name="connsiteY1" fmla="*/ 108 h 72839"/>
                  <a:gd name="connsiteX2" fmla="*/ 73472 w 72839"/>
                  <a:gd name="connsiteY2" fmla="*/ 72947 h 72839"/>
                  <a:gd name="connsiteX3" fmla="*/ 633 w 72839"/>
                  <a:gd name="connsiteY3" fmla="*/ 72947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633" y="108"/>
                    </a:moveTo>
                    <a:lnTo>
                      <a:pt x="73472" y="108"/>
                    </a:lnTo>
                    <a:lnTo>
                      <a:pt x="73472" y="72947"/>
                    </a:lnTo>
                    <a:lnTo>
                      <a:pt x="633" y="72947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C0228D34-C880-FAD8-1907-3E2CF7A20930}"/>
                  </a:ext>
                </a:extLst>
              </p:cNvPr>
              <p:cNvSpPr/>
              <p:nvPr/>
            </p:nvSpPr>
            <p:spPr>
              <a:xfrm>
                <a:off x="9710206" y="2387882"/>
                <a:ext cx="72839" cy="72839"/>
              </a:xfrm>
              <a:custGeom>
                <a:avLst/>
                <a:gdLst>
                  <a:gd name="connsiteX0" fmla="*/ 668 w 72839"/>
                  <a:gd name="connsiteY0" fmla="*/ 108 h 72839"/>
                  <a:gd name="connsiteX1" fmla="*/ 73507 w 72839"/>
                  <a:gd name="connsiteY1" fmla="*/ 108 h 72839"/>
                  <a:gd name="connsiteX2" fmla="*/ 73507 w 72839"/>
                  <a:gd name="connsiteY2" fmla="*/ 72947 h 72839"/>
                  <a:gd name="connsiteX3" fmla="*/ 668 w 72839"/>
                  <a:gd name="connsiteY3" fmla="*/ 72947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668" y="108"/>
                    </a:moveTo>
                    <a:lnTo>
                      <a:pt x="73507" y="108"/>
                    </a:lnTo>
                    <a:lnTo>
                      <a:pt x="73507" y="72947"/>
                    </a:lnTo>
                    <a:lnTo>
                      <a:pt x="668" y="72947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84BE8BDC-8122-5CB7-2365-8B6101F53BDD}"/>
                  </a:ext>
                </a:extLst>
              </p:cNvPr>
              <p:cNvSpPr/>
              <p:nvPr/>
            </p:nvSpPr>
            <p:spPr>
              <a:xfrm>
                <a:off x="9855884" y="2387882"/>
                <a:ext cx="72839" cy="72839"/>
              </a:xfrm>
              <a:custGeom>
                <a:avLst/>
                <a:gdLst>
                  <a:gd name="connsiteX0" fmla="*/ 738 w 72839"/>
                  <a:gd name="connsiteY0" fmla="*/ 108 h 72839"/>
                  <a:gd name="connsiteX1" fmla="*/ 73577 w 72839"/>
                  <a:gd name="connsiteY1" fmla="*/ 108 h 72839"/>
                  <a:gd name="connsiteX2" fmla="*/ 73577 w 72839"/>
                  <a:gd name="connsiteY2" fmla="*/ 72947 h 72839"/>
                  <a:gd name="connsiteX3" fmla="*/ 738 w 72839"/>
                  <a:gd name="connsiteY3" fmla="*/ 72947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738" y="108"/>
                    </a:moveTo>
                    <a:lnTo>
                      <a:pt x="73577" y="108"/>
                    </a:lnTo>
                    <a:lnTo>
                      <a:pt x="73577" y="72947"/>
                    </a:lnTo>
                    <a:lnTo>
                      <a:pt x="738" y="72947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E18A5BD3-93D8-149A-83E6-F2BA54439415}"/>
                  </a:ext>
                </a:extLst>
              </p:cNvPr>
              <p:cNvSpPr/>
              <p:nvPr/>
            </p:nvSpPr>
            <p:spPr>
              <a:xfrm>
                <a:off x="9054653" y="2460721"/>
                <a:ext cx="72839" cy="72839"/>
              </a:xfrm>
              <a:custGeom>
                <a:avLst/>
                <a:gdLst>
                  <a:gd name="connsiteX0" fmla="*/ 353 w 72839"/>
                  <a:gd name="connsiteY0" fmla="*/ 143 h 72839"/>
                  <a:gd name="connsiteX1" fmla="*/ 73192 w 72839"/>
                  <a:gd name="connsiteY1" fmla="*/ 143 h 72839"/>
                  <a:gd name="connsiteX2" fmla="*/ 73192 w 72839"/>
                  <a:gd name="connsiteY2" fmla="*/ 72982 h 72839"/>
                  <a:gd name="connsiteX3" fmla="*/ 353 w 72839"/>
                  <a:gd name="connsiteY3" fmla="*/ 72982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353" y="143"/>
                    </a:moveTo>
                    <a:lnTo>
                      <a:pt x="73192" y="143"/>
                    </a:lnTo>
                    <a:lnTo>
                      <a:pt x="73192" y="72982"/>
                    </a:lnTo>
                    <a:lnTo>
                      <a:pt x="353" y="72982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E1B7B592-A00C-2357-7503-D77A6597B447}"/>
                  </a:ext>
                </a:extLst>
              </p:cNvPr>
              <p:cNvSpPr/>
              <p:nvPr/>
            </p:nvSpPr>
            <p:spPr>
              <a:xfrm>
                <a:off x="9200331" y="2460721"/>
                <a:ext cx="72839" cy="72839"/>
              </a:xfrm>
              <a:custGeom>
                <a:avLst/>
                <a:gdLst>
                  <a:gd name="connsiteX0" fmla="*/ 423 w 72839"/>
                  <a:gd name="connsiteY0" fmla="*/ 143 h 72839"/>
                  <a:gd name="connsiteX1" fmla="*/ 73262 w 72839"/>
                  <a:gd name="connsiteY1" fmla="*/ 143 h 72839"/>
                  <a:gd name="connsiteX2" fmla="*/ 73262 w 72839"/>
                  <a:gd name="connsiteY2" fmla="*/ 72982 h 72839"/>
                  <a:gd name="connsiteX3" fmla="*/ 423 w 72839"/>
                  <a:gd name="connsiteY3" fmla="*/ 72982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423" y="143"/>
                    </a:moveTo>
                    <a:lnTo>
                      <a:pt x="73262" y="143"/>
                    </a:lnTo>
                    <a:lnTo>
                      <a:pt x="73262" y="72982"/>
                    </a:lnTo>
                    <a:lnTo>
                      <a:pt x="423" y="72982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67C71A35-3499-D316-CD71-497FD06D0BD2}"/>
                  </a:ext>
                </a:extLst>
              </p:cNvPr>
              <p:cNvSpPr/>
              <p:nvPr/>
            </p:nvSpPr>
            <p:spPr>
              <a:xfrm>
                <a:off x="9273171" y="2460721"/>
                <a:ext cx="72839" cy="72839"/>
              </a:xfrm>
              <a:custGeom>
                <a:avLst/>
                <a:gdLst>
                  <a:gd name="connsiteX0" fmla="*/ 458 w 72839"/>
                  <a:gd name="connsiteY0" fmla="*/ 143 h 72839"/>
                  <a:gd name="connsiteX1" fmla="*/ 73297 w 72839"/>
                  <a:gd name="connsiteY1" fmla="*/ 143 h 72839"/>
                  <a:gd name="connsiteX2" fmla="*/ 73297 w 72839"/>
                  <a:gd name="connsiteY2" fmla="*/ 72982 h 72839"/>
                  <a:gd name="connsiteX3" fmla="*/ 458 w 72839"/>
                  <a:gd name="connsiteY3" fmla="*/ 72982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458" y="143"/>
                    </a:moveTo>
                    <a:lnTo>
                      <a:pt x="73297" y="143"/>
                    </a:lnTo>
                    <a:lnTo>
                      <a:pt x="73297" y="72982"/>
                    </a:lnTo>
                    <a:lnTo>
                      <a:pt x="458" y="72982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3E05EF9C-8A25-A840-DF49-6B93B9D4A0D0}"/>
                  </a:ext>
                </a:extLst>
              </p:cNvPr>
              <p:cNvSpPr/>
              <p:nvPr/>
            </p:nvSpPr>
            <p:spPr>
              <a:xfrm>
                <a:off x="9346010" y="2460721"/>
                <a:ext cx="72839" cy="72839"/>
              </a:xfrm>
              <a:custGeom>
                <a:avLst/>
                <a:gdLst>
                  <a:gd name="connsiteX0" fmla="*/ 493 w 72839"/>
                  <a:gd name="connsiteY0" fmla="*/ 143 h 72839"/>
                  <a:gd name="connsiteX1" fmla="*/ 73332 w 72839"/>
                  <a:gd name="connsiteY1" fmla="*/ 143 h 72839"/>
                  <a:gd name="connsiteX2" fmla="*/ 73332 w 72839"/>
                  <a:gd name="connsiteY2" fmla="*/ 72982 h 72839"/>
                  <a:gd name="connsiteX3" fmla="*/ 493 w 72839"/>
                  <a:gd name="connsiteY3" fmla="*/ 72982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493" y="143"/>
                    </a:moveTo>
                    <a:lnTo>
                      <a:pt x="73332" y="143"/>
                    </a:lnTo>
                    <a:lnTo>
                      <a:pt x="73332" y="72982"/>
                    </a:lnTo>
                    <a:lnTo>
                      <a:pt x="493" y="72982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24A57637-D214-C767-E5D2-C21A8793A699}"/>
                  </a:ext>
                </a:extLst>
              </p:cNvPr>
              <p:cNvSpPr/>
              <p:nvPr/>
            </p:nvSpPr>
            <p:spPr>
              <a:xfrm>
                <a:off x="9491688" y="2460721"/>
                <a:ext cx="72839" cy="72839"/>
              </a:xfrm>
              <a:custGeom>
                <a:avLst/>
                <a:gdLst>
                  <a:gd name="connsiteX0" fmla="*/ 563 w 72839"/>
                  <a:gd name="connsiteY0" fmla="*/ 143 h 72839"/>
                  <a:gd name="connsiteX1" fmla="*/ 73402 w 72839"/>
                  <a:gd name="connsiteY1" fmla="*/ 143 h 72839"/>
                  <a:gd name="connsiteX2" fmla="*/ 73402 w 72839"/>
                  <a:gd name="connsiteY2" fmla="*/ 72982 h 72839"/>
                  <a:gd name="connsiteX3" fmla="*/ 563 w 72839"/>
                  <a:gd name="connsiteY3" fmla="*/ 72982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563" y="143"/>
                    </a:moveTo>
                    <a:lnTo>
                      <a:pt x="73402" y="143"/>
                    </a:lnTo>
                    <a:lnTo>
                      <a:pt x="73402" y="72982"/>
                    </a:lnTo>
                    <a:lnTo>
                      <a:pt x="563" y="72982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7F671503-DD78-DF9F-6831-3531CA81294D}"/>
                  </a:ext>
                </a:extLst>
              </p:cNvPr>
              <p:cNvSpPr/>
              <p:nvPr/>
            </p:nvSpPr>
            <p:spPr>
              <a:xfrm>
                <a:off x="9783045" y="2460721"/>
                <a:ext cx="72839" cy="72839"/>
              </a:xfrm>
              <a:custGeom>
                <a:avLst/>
                <a:gdLst>
                  <a:gd name="connsiteX0" fmla="*/ 703 w 72839"/>
                  <a:gd name="connsiteY0" fmla="*/ 143 h 72839"/>
                  <a:gd name="connsiteX1" fmla="*/ 73542 w 72839"/>
                  <a:gd name="connsiteY1" fmla="*/ 143 h 72839"/>
                  <a:gd name="connsiteX2" fmla="*/ 73542 w 72839"/>
                  <a:gd name="connsiteY2" fmla="*/ 72982 h 72839"/>
                  <a:gd name="connsiteX3" fmla="*/ 703 w 72839"/>
                  <a:gd name="connsiteY3" fmla="*/ 72982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703" y="143"/>
                    </a:moveTo>
                    <a:lnTo>
                      <a:pt x="73542" y="143"/>
                    </a:lnTo>
                    <a:lnTo>
                      <a:pt x="73542" y="72982"/>
                    </a:lnTo>
                    <a:lnTo>
                      <a:pt x="703" y="72982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D27BC994-EE40-0EE3-28F1-332D7F098E9C}"/>
                  </a:ext>
                </a:extLst>
              </p:cNvPr>
              <p:cNvSpPr/>
              <p:nvPr/>
            </p:nvSpPr>
            <p:spPr>
              <a:xfrm>
                <a:off x="9855884" y="2460721"/>
                <a:ext cx="72839" cy="72839"/>
              </a:xfrm>
              <a:custGeom>
                <a:avLst/>
                <a:gdLst>
                  <a:gd name="connsiteX0" fmla="*/ 738 w 72839"/>
                  <a:gd name="connsiteY0" fmla="*/ 143 h 72839"/>
                  <a:gd name="connsiteX1" fmla="*/ 73577 w 72839"/>
                  <a:gd name="connsiteY1" fmla="*/ 143 h 72839"/>
                  <a:gd name="connsiteX2" fmla="*/ 73577 w 72839"/>
                  <a:gd name="connsiteY2" fmla="*/ 72982 h 72839"/>
                  <a:gd name="connsiteX3" fmla="*/ 738 w 72839"/>
                  <a:gd name="connsiteY3" fmla="*/ 72982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738" y="143"/>
                    </a:moveTo>
                    <a:lnTo>
                      <a:pt x="73577" y="143"/>
                    </a:lnTo>
                    <a:lnTo>
                      <a:pt x="73577" y="72982"/>
                    </a:lnTo>
                    <a:lnTo>
                      <a:pt x="738" y="72982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654A948D-A929-3440-DFE3-3AF4CEAB9D33}"/>
                  </a:ext>
                </a:extLst>
              </p:cNvPr>
              <p:cNvSpPr/>
              <p:nvPr/>
            </p:nvSpPr>
            <p:spPr>
              <a:xfrm>
                <a:off x="9054653" y="2533560"/>
                <a:ext cx="72839" cy="72839"/>
              </a:xfrm>
              <a:custGeom>
                <a:avLst/>
                <a:gdLst>
                  <a:gd name="connsiteX0" fmla="*/ 353 w 72839"/>
                  <a:gd name="connsiteY0" fmla="*/ 178 h 72839"/>
                  <a:gd name="connsiteX1" fmla="*/ 73192 w 72839"/>
                  <a:gd name="connsiteY1" fmla="*/ 178 h 72839"/>
                  <a:gd name="connsiteX2" fmla="*/ 73192 w 72839"/>
                  <a:gd name="connsiteY2" fmla="*/ 73017 h 72839"/>
                  <a:gd name="connsiteX3" fmla="*/ 353 w 72839"/>
                  <a:gd name="connsiteY3" fmla="*/ 73017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353" y="178"/>
                    </a:moveTo>
                    <a:lnTo>
                      <a:pt x="73192" y="178"/>
                    </a:lnTo>
                    <a:lnTo>
                      <a:pt x="73192" y="73017"/>
                    </a:lnTo>
                    <a:lnTo>
                      <a:pt x="353" y="73017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61E255B3-52B2-D488-F1DC-E5DD5B9A02B9}"/>
                  </a:ext>
                </a:extLst>
              </p:cNvPr>
              <p:cNvSpPr/>
              <p:nvPr/>
            </p:nvSpPr>
            <p:spPr>
              <a:xfrm>
                <a:off x="9200331" y="2533560"/>
                <a:ext cx="72839" cy="72839"/>
              </a:xfrm>
              <a:custGeom>
                <a:avLst/>
                <a:gdLst>
                  <a:gd name="connsiteX0" fmla="*/ 423 w 72839"/>
                  <a:gd name="connsiteY0" fmla="*/ 178 h 72839"/>
                  <a:gd name="connsiteX1" fmla="*/ 73262 w 72839"/>
                  <a:gd name="connsiteY1" fmla="*/ 178 h 72839"/>
                  <a:gd name="connsiteX2" fmla="*/ 73262 w 72839"/>
                  <a:gd name="connsiteY2" fmla="*/ 73017 h 72839"/>
                  <a:gd name="connsiteX3" fmla="*/ 423 w 72839"/>
                  <a:gd name="connsiteY3" fmla="*/ 73017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423" y="178"/>
                    </a:moveTo>
                    <a:lnTo>
                      <a:pt x="73262" y="178"/>
                    </a:lnTo>
                    <a:lnTo>
                      <a:pt x="73262" y="73017"/>
                    </a:lnTo>
                    <a:lnTo>
                      <a:pt x="423" y="73017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A059B8E0-380D-5329-8524-CB2E138E443B}"/>
                  </a:ext>
                </a:extLst>
              </p:cNvPr>
              <p:cNvSpPr/>
              <p:nvPr/>
            </p:nvSpPr>
            <p:spPr>
              <a:xfrm>
                <a:off x="9418849" y="2533560"/>
                <a:ext cx="72839" cy="72839"/>
              </a:xfrm>
              <a:custGeom>
                <a:avLst/>
                <a:gdLst>
                  <a:gd name="connsiteX0" fmla="*/ 528 w 72839"/>
                  <a:gd name="connsiteY0" fmla="*/ 178 h 72839"/>
                  <a:gd name="connsiteX1" fmla="*/ 73367 w 72839"/>
                  <a:gd name="connsiteY1" fmla="*/ 178 h 72839"/>
                  <a:gd name="connsiteX2" fmla="*/ 73367 w 72839"/>
                  <a:gd name="connsiteY2" fmla="*/ 73017 h 72839"/>
                  <a:gd name="connsiteX3" fmla="*/ 528 w 72839"/>
                  <a:gd name="connsiteY3" fmla="*/ 73017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528" y="178"/>
                    </a:moveTo>
                    <a:lnTo>
                      <a:pt x="73367" y="178"/>
                    </a:lnTo>
                    <a:lnTo>
                      <a:pt x="73367" y="73017"/>
                    </a:lnTo>
                    <a:lnTo>
                      <a:pt x="528" y="73017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223DFCCF-0B59-5450-3130-5CE4C9B2BB11}"/>
                  </a:ext>
                </a:extLst>
              </p:cNvPr>
              <p:cNvSpPr/>
              <p:nvPr/>
            </p:nvSpPr>
            <p:spPr>
              <a:xfrm>
                <a:off x="9491688" y="2533560"/>
                <a:ext cx="72839" cy="72839"/>
              </a:xfrm>
              <a:custGeom>
                <a:avLst/>
                <a:gdLst>
                  <a:gd name="connsiteX0" fmla="*/ 563 w 72839"/>
                  <a:gd name="connsiteY0" fmla="*/ 178 h 72839"/>
                  <a:gd name="connsiteX1" fmla="*/ 73402 w 72839"/>
                  <a:gd name="connsiteY1" fmla="*/ 178 h 72839"/>
                  <a:gd name="connsiteX2" fmla="*/ 73402 w 72839"/>
                  <a:gd name="connsiteY2" fmla="*/ 73017 h 72839"/>
                  <a:gd name="connsiteX3" fmla="*/ 563 w 72839"/>
                  <a:gd name="connsiteY3" fmla="*/ 73017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563" y="178"/>
                    </a:moveTo>
                    <a:lnTo>
                      <a:pt x="73402" y="178"/>
                    </a:lnTo>
                    <a:lnTo>
                      <a:pt x="73402" y="73017"/>
                    </a:lnTo>
                    <a:lnTo>
                      <a:pt x="563" y="73017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FC40EBFF-732E-BFF4-61F2-8B85AFE541A8}"/>
                  </a:ext>
                </a:extLst>
              </p:cNvPr>
              <p:cNvSpPr/>
              <p:nvPr/>
            </p:nvSpPr>
            <p:spPr>
              <a:xfrm>
                <a:off x="9564527" y="2533560"/>
                <a:ext cx="72839" cy="72839"/>
              </a:xfrm>
              <a:custGeom>
                <a:avLst/>
                <a:gdLst>
                  <a:gd name="connsiteX0" fmla="*/ 598 w 72839"/>
                  <a:gd name="connsiteY0" fmla="*/ 178 h 72839"/>
                  <a:gd name="connsiteX1" fmla="*/ 73437 w 72839"/>
                  <a:gd name="connsiteY1" fmla="*/ 178 h 72839"/>
                  <a:gd name="connsiteX2" fmla="*/ 73437 w 72839"/>
                  <a:gd name="connsiteY2" fmla="*/ 73017 h 72839"/>
                  <a:gd name="connsiteX3" fmla="*/ 598 w 72839"/>
                  <a:gd name="connsiteY3" fmla="*/ 73017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598" y="178"/>
                    </a:moveTo>
                    <a:lnTo>
                      <a:pt x="73437" y="178"/>
                    </a:lnTo>
                    <a:lnTo>
                      <a:pt x="73437" y="73017"/>
                    </a:lnTo>
                    <a:lnTo>
                      <a:pt x="598" y="73017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A01A9B3C-7DE1-98B7-C97B-D7F3F5AB22A3}"/>
                  </a:ext>
                </a:extLst>
              </p:cNvPr>
              <p:cNvSpPr/>
              <p:nvPr/>
            </p:nvSpPr>
            <p:spPr>
              <a:xfrm>
                <a:off x="9637366" y="2533560"/>
                <a:ext cx="72839" cy="72839"/>
              </a:xfrm>
              <a:custGeom>
                <a:avLst/>
                <a:gdLst>
                  <a:gd name="connsiteX0" fmla="*/ 633 w 72839"/>
                  <a:gd name="connsiteY0" fmla="*/ 178 h 72839"/>
                  <a:gd name="connsiteX1" fmla="*/ 73472 w 72839"/>
                  <a:gd name="connsiteY1" fmla="*/ 178 h 72839"/>
                  <a:gd name="connsiteX2" fmla="*/ 73472 w 72839"/>
                  <a:gd name="connsiteY2" fmla="*/ 73017 h 72839"/>
                  <a:gd name="connsiteX3" fmla="*/ 633 w 72839"/>
                  <a:gd name="connsiteY3" fmla="*/ 73017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633" y="178"/>
                    </a:moveTo>
                    <a:lnTo>
                      <a:pt x="73472" y="178"/>
                    </a:lnTo>
                    <a:lnTo>
                      <a:pt x="73472" y="73017"/>
                    </a:lnTo>
                    <a:lnTo>
                      <a:pt x="633" y="73017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2CEE63CD-07D9-CA5A-2422-B62524796719}"/>
                  </a:ext>
                </a:extLst>
              </p:cNvPr>
              <p:cNvSpPr/>
              <p:nvPr/>
            </p:nvSpPr>
            <p:spPr>
              <a:xfrm>
                <a:off x="9710206" y="2533560"/>
                <a:ext cx="72839" cy="72839"/>
              </a:xfrm>
              <a:custGeom>
                <a:avLst/>
                <a:gdLst>
                  <a:gd name="connsiteX0" fmla="*/ 668 w 72839"/>
                  <a:gd name="connsiteY0" fmla="*/ 178 h 72839"/>
                  <a:gd name="connsiteX1" fmla="*/ 73507 w 72839"/>
                  <a:gd name="connsiteY1" fmla="*/ 178 h 72839"/>
                  <a:gd name="connsiteX2" fmla="*/ 73507 w 72839"/>
                  <a:gd name="connsiteY2" fmla="*/ 73017 h 72839"/>
                  <a:gd name="connsiteX3" fmla="*/ 668 w 72839"/>
                  <a:gd name="connsiteY3" fmla="*/ 73017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668" y="178"/>
                    </a:moveTo>
                    <a:lnTo>
                      <a:pt x="73507" y="178"/>
                    </a:lnTo>
                    <a:lnTo>
                      <a:pt x="73507" y="73017"/>
                    </a:lnTo>
                    <a:lnTo>
                      <a:pt x="668" y="73017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C8577C8C-C452-7D3F-5AE7-4D4F1571BA1F}"/>
                  </a:ext>
                </a:extLst>
              </p:cNvPr>
              <p:cNvSpPr/>
              <p:nvPr/>
            </p:nvSpPr>
            <p:spPr>
              <a:xfrm>
                <a:off x="8981814" y="2606399"/>
                <a:ext cx="72839" cy="72839"/>
              </a:xfrm>
              <a:custGeom>
                <a:avLst/>
                <a:gdLst>
                  <a:gd name="connsiteX0" fmla="*/ 318 w 72839"/>
                  <a:gd name="connsiteY0" fmla="*/ 213 h 72839"/>
                  <a:gd name="connsiteX1" fmla="*/ 73157 w 72839"/>
                  <a:gd name="connsiteY1" fmla="*/ 213 h 72839"/>
                  <a:gd name="connsiteX2" fmla="*/ 73157 w 72839"/>
                  <a:gd name="connsiteY2" fmla="*/ 73052 h 72839"/>
                  <a:gd name="connsiteX3" fmla="*/ 318 w 72839"/>
                  <a:gd name="connsiteY3" fmla="*/ 73052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318" y="213"/>
                    </a:moveTo>
                    <a:lnTo>
                      <a:pt x="73157" y="213"/>
                    </a:lnTo>
                    <a:lnTo>
                      <a:pt x="73157" y="73052"/>
                    </a:lnTo>
                    <a:lnTo>
                      <a:pt x="318" y="73052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2684AAE5-4FF6-0201-EED5-0569B5D7CA52}"/>
                  </a:ext>
                </a:extLst>
              </p:cNvPr>
              <p:cNvSpPr/>
              <p:nvPr/>
            </p:nvSpPr>
            <p:spPr>
              <a:xfrm>
                <a:off x="9054653" y="2606399"/>
                <a:ext cx="72839" cy="72839"/>
              </a:xfrm>
              <a:custGeom>
                <a:avLst/>
                <a:gdLst>
                  <a:gd name="connsiteX0" fmla="*/ 353 w 72839"/>
                  <a:gd name="connsiteY0" fmla="*/ 213 h 72839"/>
                  <a:gd name="connsiteX1" fmla="*/ 73192 w 72839"/>
                  <a:gd name="connsiteY1" fmla="*/ 213 h 72839"/>
                  <a:gd name="connsiteX2" fmla="*/ 73192 w 72839"/>
                  <a:gd name="connsiteY2" fmla="*/ 73052 h 72839"/>
                  <a:gd name="connsiteX3" fmla="*/ 353 w 72839"/>
                  <a:gd name="connsiteY3" fmla="*/ 73052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353" y="213"/>
                    </a:moveTo>
                    <a:lnTo>
                      <a:pt x="73192" y="213"/>
                    </a:lnTo>
                    <a:lnTo>
                      <a:pt x="73192" y="73052"/>
                    </a:lnTo>
                    <a:lnTo>
                      <a:pt x="353" y="73052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3D00AFF9-3E69-9D22-F337-5E2E0FDDAD4C}"/>
                  </a:ext>
                </a:extLst>
              </p:cNvPr>
              <p:cNvSpPr/>
              <p:nvPr/>
            </p:nvSpPr>
            <p:spPr>
              <a:xfrm>
                <a:off x="9127492" y="2606399"/>
                <a:ext cx="72839" cy="72839"/>
              </a:xfrm>
              <a:custGeom>
                <a:avLst/>
                <a:gdLst>
                  <a:gd name="connsiteX0" fmla="*/ 388 w 72839"/>
                  <a:gd name="connsiteY0" fmla="*/ 213 h 72839"/>
                  <a:gd name="connsiteX1" fmla="*/ 73227 w 72839"/>
                  <a:gd name="connsiteY1" fmla="*/ 213 h 72839"/>
                  <a:gd name="connsiteX2" fmla="*/ 73227 w 72839"/>
                  <a:gd name="connsiteY2" fmla="*/ 73052 h 72839"/>
                  <a:gd name="connsiteX3" fmla="*/ 388 w 72839"/>
                  <a:gd name="connsiteY3" fmla="*/ 73052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388" y="213"/>
                    </a:moveTo>
                    <a:lnTo>
                      <a:pt x="73227" y="213"/>
                    </a:lnTo>
                    <a:lnTo>
                      <a:pt x="73227" y="73052"/>
                    </a:lnTo>
                    <a:lnTo>
                      <a:pt x="388" y="73052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6037CFE6-9FEB-8F98-0BBA-87A174F15B4B}"/>
                  </a:ext>
                </a:extLst>
              </p:cNvPr>
              <p:cNvSpPr/>
              <p:nvPr/>
            </p:nvSpPr>
            <p:spPr>
              <a:xfrm>
                <a:off x="9273171" y="2606399"/>
                <a:ext cx="72839" cy="72839"/>
              </a:xfrm>
              <a:custGeom>
                <a:avLst/>
                <a:gdLst>
                  <a:gd name="connsiteX0" fmla="*/ 458 w 72839"/>
                  <a:gd name="connsiteY0" fmla="*/ 213 h 72839"/>
                  <a:gd name="connsiteX1" fmla="*/ 73297 w 72839"/>
                  <a:gd name="connsiteY1" fmla="*/ 213 h 72839"/>
                  <a:gd name="connsiteX2" fmla="*/ 73297 w 72839"/>
                  <a:gd name="connsiteY2" fmla="*/ 73052 h 72839"/>
                  <a:gd name="connsiteX3" fmla="*/ 458 w 72839"/>
                  <a:gd name="connsiteY3" fmla="*/ 73052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458" y="213"/>
                    </a:moveTo>
                    <a:lnTo>
                      <a:pt x="73297" y="213"/>
                    </a:lnTo>
                    <a:lnTo>
                      <a:pt x="73297" y="73052"/>
                    </a:lnTo>
                    <a:lnTo>
                      <a:pt x="458" y="73052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8729C6DA-324A-8E1E-A710-C36FF9AA0BA1}"/>
                  </a:ext>
                </a:extLst>
              </p:cNvPr>
              <p:cNvSpPr/>
              <p:nvPr/>
            </p:nvSpPr>
            <p:spPr>
              <a:xfrm>
                <a:off x="9491688" y="2606399"/>
                <a:ext cx="72839" cy="72839"/>
              </a:xfrm>
              <a:custGeom>
                <a:avLst/>
                <a:gdLst>
                  <a:gd name="connsiteX0" fmla="*/ 563 w 72839"/>
                  <a:gd name="connsiteY0" fmla="*/ 213 h 72839"/>
                  <a:gd name="connsiteX1" fmla="*/ 73402 w 72839"/>
                  <a:gd name="connsiteY1" fmla="*/ 213 h 72839"/>
                  <a:gd name="connsiteX2" fmla="*/ 73402 w 72839"/>
                  <a:gd name="connsiteY2" fmla="*/ 73052 h 72839"/>
                  <a:gd name="connsiteX3" fmla="*/ 563 w 72839"/>
                  <a:gd name="connsiteY3" fmla="*/ 73052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563" y="213"/>
                    </a:moveTo>
                    <a:lnTo>
                      <a:pt x="73402" y="213"/>
                    </a:lnTo>
                    <a:lnTo>
                      <a:pt x="73402" y="73052"/>
                    </a:lnTo>
                    <a:lnTo>
                      <a:pt x="563" y="73052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94914B66-AD96-12CC-BF81-4589A21FED24}"/>
                  </a:ext>
                </a:extLst>
              </p:cNvPr>
              <p:cNvSpPr/>
              <p:nvPr/>
            </p:nvSpPr>
            <p:spPr>
              <a:xfrm>
                <a:off x="9637366" y="2606399"/>
                <a:ext cx="72839" cy="72839"/>
              </a:xfrm>
              <a:custGeom>
                <a:avLst/>
                <a:gdLst>
                  <a:gd name="connsiteX0" fmla="*/ 633 w 72839"/>
                  <a:gd name="connsiteY0" fmla="*/ 213 h 72839"/>
                  <a:gd name="connsiteX1" fmla="*/ 73472 w 72839"/>
                  <a:gd name="connsiteY1" fmla="*/ 213 h 72839"/>
                  <a:gd name="connsiteX2" fmla="*/ 73472 w 72839"/>
                  <a:gd name="connsiteY2" fmla="*/ 73052 h 72839"/>
                  <a:gd name="connsiteX3" fmla="*/ 633 w 72839"/>
                  <a:gd name="connsiteY3" fmla="*/ 73052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633" y="213"/>
                    </a:moveTo>
                    <a:lnTo>
                      <a:pt x="73472" y="213"/>
                    </a:lnTo>
                    <a:lnTo>
                      <a:pt x="73472" y="73052"/>
                    </a:lnTo>
                    <a:lnTo>
                      <a:pt x="633" y="73052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A408CBF7-9E81-6962-31AA-A4072F7D38BF}"/>
                  </a:ext>
                </a:extLst>
              </p:cNvPr>
              <p:cNvSpPr/>
              <p:nvPr/>
            </p:nvSpPr>
            <p:spPr>
              <a:xfrm>
                <a:off x="9710206" y="2606399"/>
                <a:ext cx="72839" cy="72839"/>
              </a:xfrm>
              <a:custGeom>
                <a:avLst/>
                <a:gdLst>
                  <a:gd name="connsiteX0" fmla="*/ 668 w 72839"/>
                  <a:gd name="connsiteY0" fmla="*/ 213 h 72839"/>
                  <a:gd name="connsiteX1" fmla="*/ 73507 w 72839"/>
                  <a:gd name="connsiteY1" fmla="*/ 213 h 72839"/>
                  <a:gd name="connsiteX2" fmla="*/ 73507 w 72839"/>
                  <a:gd name="connsiteY2" fmla="*/ 73052 h 72839"/>
                  <a:gd name="connsiteX3" fmla="*/ 668 w 72839"/>
                  <a:gd name="connsiteY3" fmla="*/ 73052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668" y="213"/>
                    </a:moveTo>
                    <a:lnTo>
                      <a:pt x="73507" y="213"/>
                    </a:lnTo>
                    <a:lnTo>
                      <a:pt x="73507" y="73052"/>
                    </a:lnTo>
                    <a:lnTo>
                      <a:pt x="668" y="73052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8B57EF41-A198-9165-918E-A0609F8B494B}"/>
                  </a:ext>
                </a:extLst>
              </p:cNvPr>
              <p:cNvSpPr/>
              <p:nvPr/>
            </p:nvSpPr>
            <p:spPr>
              <a:xfrm>
                <a:off x="9783045" y="2606399"/>
                <a:ext cx="72839" cy="72839"/>
              </a:xfrm>
              <a:custGeom>
                <a:avLst/>
                <a:gdLst>
                  <a:gd name="connsiteX0" fmla="*/ 703 w 72839"/>
                  <a:gd name="connsiteY0" fmla="*/ 213 h 72839"/>
                  <a:gd name="connsiteX1" fmla="*/ 73542 w 72839"/>
                  <a:gd name="connsiteY1" fmla="*/ 213 h 72839"/>
                  <a:gd name="connsiteX2" fmla="*/ 73542 w 72839"/>
                  <a:gd name="connsiteY2" fmla="*/ 73052 h 72839"/>
                  <a:gd name="connsiteX3" fmla="*/ 703 w 72839"/>
                  <a:gd name="connsiteY3" fmla="*/ 73052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703" y="213"/>
                    </a:moveTo>
                    <a:lnTo>
                      <a:pt x="73542" y="213"/>
                    </a:lnTo>
                    <a:lnTo>
                      <a:pt x="73542" y="73052"/>
                    </a:lnTo>
                    <a:lnTo>
                      <a:pt x="703" y="73052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6521A9D5-AB43-D900-A893-E308A71D7C32}"/>
                  </a:ext>
                </a:extLst>
              </p:cNvPr>
              <p:cNvSpPr/>
              <p:nvPr/>
            </p:nvSpPr>
            <p:spPr>
              <a:xfrm>
                <a:off x="9855884" y="2606399"/>
                <a:ext cx="72839" cy="72839"/>
              </a:xfrm>
              <a:custGeom>
                <a:avLst/>
                <a:gdLst>
                  <a:gd name="connsiteX0" fmla="*/ 738 w 72839"/>
                  <a:gd name="connsiteY0" fmla="*/ 213 h 72839"/>
                  <a:gd name="connsiteX1" fmla="*/ 73577 w 72839"/>
                  <a:gd name="connsiteY1" fmla="*/ 213 h 72839"/>
                  <a:gd name="connsiteX2" fmla="*/ 73577 w 72839"/>
                  <a:gd name="connsiteY2" fmla="*/ 73052 h 72839"/>
                  <a:gd name="connsiteX3" fmla="*/ 738 w 72839"/>
                  <a:gd name="connsiteY3" fmla="*/ 73052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738" y="213"/>
                    </a:moveTo>
                    <a:lnTo>
                      <a:pt x="73577" y="213"/>
                    </a:lnTo>
                    <a:lnTo>
                      <a:pt x="73577" y="73052"/>
                    </a:lnTo>
                    <a:lnTo>
                      <a:pt x="738" y="73052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38D17F6A-A858-4724-EA6F-AE923400BB2D}"/>
                  </a:ext>
                </a:extLst>
              </p:cNvPr>
              <p:cNvSpPr/>
              <p:nvPr/>
            </p:nvSpPr>
            <p:spPr>
              <a:xfrm>
                <a:off x="8981814" y="2679238"/>
                <a:ext cx="72839" cy="72839"/>
              </a:xfrm>
              <a:custGeom>
                <a:avLst/>
                <a:gdLst>
                  <a:gd name="connsiteX0" fmla="*/ 318 w 72839"/>
                  <a:gd name="connsiteY0" fmla="*/ 248 h 72839"/>
                  <a:gd name="connsiteX1" fmla="*/ 73157 w 72839"/>
                  <a:gd name="connsiteY1" fmla="*/ 248 h 72839"/>
                  <a:gd name="connsiteX2" fmla="*/ 73157 w 72839"/>
                  <a:gd name="connsiteY2" fmla="*/ 73087 h 72839"/>
                  <a:gd name="connsiteX3" fmla="*/ 318 w 72839"/>
                  <a:gd name="connsiteY3" fmla="*/ 73087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318" y="248"/>
                    </a:moveTo>
                    <a:lnTo>
                      <a:pt x="73157" y="248"/>
                    </a:lnTo>
                    <a:lnTo>
                      <a:pt x="73157" y="73087"/>
                    </a:lnTo>
                    <a:lnTo>
                      <a:pt x="318" y="73087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0E16AE47-B871-A4BE-5CC4-BE47AD7AE57B}"/>
                  </a:ext>
                </a:extLst>
              </p:cNvPr>
              <p:cNvSpPr/>
              <p:nvPr/>
            </p:nvSpPr>
            <p:spPr>
              <a:xfrm>
                <a:off x="9127492" y="2679238"/>
                <a:ext cx="72839" cy="72839"/>
              </a:xfrm>
              <a:custGeom>
                <a:avLst/>
                <a:gdLst>
                  <a:gd name="connsiteX0" fmla="*/ 388 w 72839"/>
                  <a:gd name="connsiteY0" fmla="*/ 248 h 72839"/>
                  <a:gd name="connsiteX1" fmla="*/ 73227 w 72839"/>
                  <a:gd name="connsiteY1" fmla="*/ 248 h 72839"/>
                  <a:gd name="connsiteX2" fmla="*/ 73227 w 72839"/>
                  <a:gd name="connsiteY2" fmla="*/ 73087 h 72839"/>
                  <a:gd name="connsiteX3" fmla="*/ 388 w 72839"/>
                  <a:gd name="connsiteY3" fmla="*/ 73087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388" y="248"/>
                    </a:moveTo>
                    <a:lnTo>
                      <a:pt x="73227" y="248"/>
                    </a:lnTo>
                    <a:lnTo>
                      <a:pt x="73227" y="73087"/>
                    </a:lnTo>
                    <a:lnTo>
                      <a:pt x="388" y="73087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0E4F86EF-7BF3-11D0-DEB8-B659B384C7C1}"/>
                  </a:ext>
                </a:extLst>
              </p:cNvPr>
              <p:cNvSpPr/>
              <p:nvPr/>
            </p:nvSpPr>
            <p:spPr>
              <a:xfrm>
                <a:off x="9273171" y="2679238"/>
                <a:ext cx="72839" cy="72839"/>
              </a:xfrm>
              <a:custGeom>
                <a:avLst/>
                <a:gdLst>
                  <a:gd name="connsiteX0" fmla="*/ 458 w 72839"/>
                  <a:gd name="connsiteY0" fmla="*/ 248 h 72839"/>
                  <a:gd name="connsiteX1" fmla="*/ 73297 w 72839"/>
                  <a:gd name="connsiteY1" fmla="*/ 248 h 72839"/>
                  <a:gd name="connsiteX2" fmla="*/ 73297 w 72839"/>
                  <a:gd name="connsiteY2" fmla="*/ 73087 h 72839"/>
                  <a:gd name="connsiteX3" fmla="*/ 458 w 72839"/>
                  <a:gd name="connsiteY3" fmla="*/ 73087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458" y="248"/>
                    </a:moveTo>
                    <a:lnTo>
                      <a:pt x="73297" y="248"/>
                    </a:lnTo>
                    <a:lnTo>
                      <a:pt x="73297" y="73087"/>
                    </a:lnTo>
                    <a:lnTo>
                      <a:pt x="458" y="73087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39491173-E9BC-049A-BFCB-B035DB87B27F}"/>
                  </a:ext>
                </a:extLst>
              </p:cNvPr>
              <p:cNvSpPr/>
              <p:nvPr/>
            </p:nvSpPr>
            <p:spPr>
              <a:xfrm>
                <a:off x="9418849" y="2679238"/>
                <a:ext cx="72839" cy="72839"/>
              </a:xfrm>
              <a:custGeom>
                <a:avLst/>
                <a:gdLst>
                  <a:gd name="connsiteX0" fmla="*/ 528 w 72839"/>
                  <a:gd name="connsiteY0" fmla="*/ 248 h 72839"/>
                  <a:gd name="connsiteX1" fmla="*/ 73367 w 72839"/>
                  <a:gd name="connsiteY1" fmla="*/ 248 h 72839"/>
                  <a:gd name="connsiteX2" fmla="*/ 73367 w 72839"/>
                  <a:gd name="connsiteY2" fmla="*/ 73087 h 72839"/>
                  <a:gd name="connsiteX3" fmla="*/ 528 w 72839"/>
                  <a:gd name="connsiteY3" fmla="*/ 73087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528" y="248"/>
                    </a:moveTo>
                    <a:lnTo>
                      <a:pt x="73367" y="248"/>
                    </a:lnTo>
                    <a:lnTo>
                      <a:pt x="73367" y="73087"/>
                    </a:lnTo>
                    <a:lnTo>
                      <a:pt x="528" y="73087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5629EA3F-3A41-9589-1149-A2E51FEF111C}"/>
                  </a:ext>
                </a:extLst>
              </p:cNvPr>
              <p:cNvSpPr/>
              <p:nvPr/>
            </p:nvSpPr>
            <p:spPr>
              <a:xfrm>
                <a:off x="9564527" y="2679238"/>
                <a:ext cx="72839" cy="72839"/>
              </a:xfrm>
              <a:custGeom>
                <a:avLst/>
                <a:gdLst>
                  <a:gd name="connsiteX0" fmla="*/ 598 w 72839"/>
                  <a:gd name="connsiteY0" fmla="*/ 248 h 72839"/>
                  <a:gd name="connsiteX1" fmla="*/ 73437 w 72839"/>
                  <a:gd name="connsiteY1" fmla="*/ 248 h 72839"/>
                  <a:gd name="connsiteX2" fmla="*/ 73437 w 72839"/>
                  <a:gd name="connsiteY2" fmla="*/ 73087 h 72839"/>
                  <a:gd name="connsiteX3" fmla="*/ 598 w 72839"/>
                  <a:gd name="connsiteY3" fmla="*/ 73087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598" y="248"/>
                    </a:moveTo>
                    <a:lnTo>
                      <a:pt x="73437" y="248"/>
                    </a:lnTo>
                    <a:lnTo>
                      <a:pt x="73437" y="73087"/>
                    </a:lnTo>
                    <a:lnTo>
                      <a:pt x="598" y="73087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3849B759-CB5B-6914-FD4A-E15713555CB9}"/>
                  </a:ext>
                </a:extLst>
              </p:cNvPr>
              <p:cNvSpPr/>
              <p:nvPr/>
            </p:nvSpPr>
            <p:spPr>
              <a:xfrm>
                <a:off x="9710206" y="2679238"/>
                <a:ext cx="72839" cy="72839"/>
              </a:xfrm>
              <a:custGeom>
                <a:avLst/>
                <a:gdLst>
                  <a:gd name="connsiteX0" fmla="*/ 668 w 72839"/>
                  <a:gd name="connsiteY0" fmla="*/ 248 h 72839"/>
                  <a:gd name="connsiteX1" fmla="*/ 73507 w 72839"/>
                  <a:gd name="connsiteY1" fmla="*/ 248 h 72839"/>
                  <a:gd name="connsiteX2" fmla="*/ 73507 w 72839"/>
                  <a:gd name="connsiteY2" fmla="*/ 73087 h 72839"/>
                  <a:gd name="connsiteX3" fmla="*/ 668 w 72839"/>
                  <a:gd name="connsiteY3" fmla="*/ 73087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668" y="248"/>
                    </a:moveTo>
                    <a:lnTo>
                      <a:pt x="73507" y="248"/>
                    </a:lnTo>
                    <a:lnTo>
                      <a:pt x="73507" y="73087"/>
                    </a:lnTo>
                    <a:lnTo>
                      <a:pt x="668" y="73087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8DE21AF7-82CD-EB44-54F6-F34F538FC9E6}"/>
                  </a:ext>
                </a:extLst>
              </p:cNvPr>
              <p:cNvSpPr/>
              <p:nvPr/>
            </p:nvSpPr>
            <p:spPr>
              <a:xfrm>
                <a:off x="9855884" y="2679238"/>
                <a:ext cx="72839" cy="72839"/>
              </a:xfrm>
              <a:custGeom>
                <a:avLst/>
                <a:gdLst>
                  <a:gd name="connsiteX0" fmla="*/ 738 w 72839"/>
                  <a:gd name="connsiteY0" fmla="*/ 248 h 72839"/>
                  <a:gd name="connsiteX1" fmla="*/ 73577 w 72839"/>
                  <a:gd name="connsiteY1" fmla="*/ 248 h 72839"/>
                  <a:gd name="connsiteX2" fmla="*/ 73577 w 72839"/>
                  <a:gd name="connsiteY2" fmla="*/ 73087 h 72839"/>
                  <a:gd name="connsiteX3" fmla="*/ 738 w 72839"/>
                  <a:gd name="connsiteY3" fmla="*/ 73087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738" y="248"/>
                    </a:moveTo>
                    <a:lnTo>
                      <a:pt x="73577" y="248"/>
                    </a:lnTo>
                    <a:lnTo>
                      <a:pt x="73577" y="73087"/>
                    </a:lnTo>
                    <a:lnTo>
                      <a:pt x="738" y="73087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AE515661-425E-8692-B796-E1474FEAC8E6}"/>
                  </a:ext>
                </a:extLst>
              </p:cNvPr>
              <p:cNvSpPr/>
              <p:nvPr/>
            </p:nvSpPr>
            <p:spPr>
              <a:xfrm>
                <a:off x="9200331" y="2752077"/>
                <a:ext cx="72839" cy="72839"/>
              </a:xfrm>
              <a:custGeom>
                <a:avLst/>
                <a:gdLst>
                  <a:gd name="connsiteX0" fmla="*/ 423 w 72839"/>
                  <a:gd name="connsiteY0" fmla="*/ 283 h 72839"/>
                  <a:gd name="connsiteX1" fmla="*/ 73262 w 72839"/>
                  <a:gd name="connsiteY1" fmla="*/ 283 h 72839"/>
                  <a:gd name="connsiteX2" fmla="*/ 73262 w 72839"/>
                  <a:gd name="connsiteY2" fmla="*/ 73122 h 72839"/>
                  <a:gd name="connsiteX3" fmla="*/ 423 w 72839"/>
                  <a:gd name="connsiteY3" fmla="*/ 73122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423" y="283"/>
                    </a:moveTo>
                    <a:lnTo>
                      <a:pt x="73262" y="283"/>
                    </a:lnTo>
                    <a:lnTo>
                      <a:pt x="73262" y="73122"/>
                    </a:lnTo>
                    <a:lnTo>
                      <a:pt x="423" y="73122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B28DB1C7-71AA-8D80-F851-E4563EDD4B28}"/>
                  </a:ext>
                </a:extLst>
              </p:cNvPr>
              <p:cNvSpPr/>
              <p:nvPr/>
            </p:nvSpPr>
            <p:spPr>
              <a:xfrm>
                <a:off x="9273171" y="2752077"/>
                <a:ext cx="72839" cy="72839"/>
              </a:xfrm>
              <a:custGeom>
                <a:avLst/>
                <a:gdLst>
                  <a:gd name="connsiteX0" fmla="*/ 458 w 72839"/>
                  <a:gd name="connsiteY0" fmla="*/ 283 h 72839"/>
                  <a:gd name="connsiteX1" fmla="*/ 73297 w 72839"/>
                  <a:gd name="connsiteY1" fmla="*/ 283 h 72839"/>
                  <a:gd name="connsiteX2" fmla="*/ 73297 w 72839"/>
                  <a:gd name="connsiteY2" fmla="*/ 73122 h 72839"/>
                  <a:gd name="connsiteX3" fmla="*/ 458 w 72839"/>
                  <a:gd name="connsiteY3" fmla="*/ 73122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458" y="283"/>
                    </a:moveTo>
                    <a:lnTo>
                      <a:pt x="73297" y="283"/>
                    </a:lnTo>
                    <a:lnTo>
                      <a:pt x="73297" y="73122"/>
                    </a:lnTo>
                    <a:lnTo>
                      <a:pt x="458" y="73122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4C0CE2E2-4BB4-1A2B-CB9D-6929A654D323}"/>
                  </a:ext>
                </a:extLst>
              </p:cNvPr>
              <p:cNvSpPr/>
              <p:nvPr/>
            </p:nvSpPr>
            <p:spPr>
              <a:xfrm>
                <a:off x="9346010" y="2752077"/>
                <a:ext cx="72839" cy="72839"/>
              </a:xfrm>
              <a:custGeom>
                <a:avLst/>
                <a:gdLst>
                  <a:gd name="connsiteX0" fmla="*/ 493 w 72839"/>
                  <a:gd name="connsiteY0" fmla="*/ 283 h 72839"/>
                  <a:gd name="connsiteX1" fmla="*/ 73332 w 72839"/>
                  <a:gd name="connsiteY1" fmla="*/ 283 h 72839"/>
                  <a:gd name="connsiteX2" fmla="*/ 73332 w 72839"/>
                  <a:gd name="connsiteY2" fmla="*/ 73122 h 72839"/>
                  <a:gd name="connsiteX3" fmla="*/ 493 w 72839"/>
                  <a:gd name="connsiteY3" fmla="*/ 73122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493" y="283"/>
                    </a:moveTo>
                    <a:lnTo>
                      <a:pt x="73332" y="283"/>
                    </a:lnTo>
                    <a:lnTo>
                      <a:pt x="73332" y="73122"/>
                    </a:lnTo>
                    <a:lnTo>
                      <a:pt x="493" y="73122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D3101C50-7AD2-378C-CBF6-41004FC2F474}"/>
                  </a:ext>
                </a:extLst>
              </p:cNvPr>
              <p:cNvSpPr/>
              <p:nvPr/>
            </p:nvSpPr>
            <p:spPr>
              <a:xfrm>
                <a:off x="9637366" y="2752077"/>
                <a:ext cx="72839" cy="72839"/>
              </a:xfrm>
              <a:custGeom>
                <a:avLst/>
                <a:gdLst>
                  <a:gd name="connsiteX0" fmla="*/ 633 w 72839"/>
                  <a:gd name="connsiteY0" fmla="*/ 283 h 72839"/>
                  <a:gd name="connsiteX1" fmla="*/ 73472 w 72839"/>
                  <a:gd name="connsiteY1" fmla="*/ 283 h 72839"/>
                  <a:gd name="connsiteX2" fmla="*/ 73472 w 72839"/>
                  <a:gd name="connsiteY2" fmla="*/ 73122 h 72839"/>
                  <a:gd name="connsiteX3" fmla="*/ 633 w 72839"/>
                  <a:gd name="connsiteY3" fmla="*/ 73122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633" y="283"/>
                    </a:moveTo>
                    <a:lnTo>
                      <a:pt x="73472" y="283"/>
                    </a:lnTo>
                    <a:lnTo>
                      <a:pt x="73472" y="73122"/>
                    </a:lnTo>
                    <a:lnTo>
                      <a:pt x="633" y="73122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B4D39CFA-F982-DCAA-DCDD-66B314241BFF}"/>
                  </a:ext>
                </a:extLst>
              </p:cNvPr>
              <p:cNvSpPr/>
              <p:nvPr/>
            </p:nvSpPr>
            <p:spPr>
              <a:xfrm>
                <a:off x="8399101" y="2824916"/>
                <a:ext cx="72839" cy="72839"/>
              </a:xfrm>
              <a:custGeom>
                <a:avLst/>
                <a:gdLst>
                  <a:gd name="connsiteX0" fmla="*/ 38 w 72839"/>
                  <a:gd name="connsiteY0" fmla="*/ 318 h 72839"/>
                  <a:gd name="connsiteX1" fmla="*/ 72877 w 72839"/>
                  <a:gd name="connsiteY1" fmla="*/ 318 h 72839"/>
                  <a:gd name="connsiteX2" fmla="*/ 72877 w 72839"/>
                  <a:gd name="connsiteY2" fmla="*/ 73157 h 72839"/>
                  <a:gd name="connsiteX3" fmla="*/ 38 w 72839"/>
                  <a:gd name="connsiteY3" fmla="*/ 73157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38" y="318"/>
                    </a:moveTo>
                    <a:lnTo>
                      <a:pt x="72877" y="318"/>
                    </a:lnTo>
                    <a:lnTo>
                      <a:pt x="72877" y="73157"/>
                    </a:lnTo>
                    <a:lnTo>
                      <a:pt x="38" y="73157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59DDBF6F-6315-09D3-0D99-5B3A7FDF7494}"/>
                  </a:ext>
                </a:extLst>
              </p:cNvPr>
              <p:cNvSpPr/>
              <p:nvPr/>
            </p:nvSpPr>
            <p:spPr>
              <a:xfrm>
                <a:off x="8617618" y="2824916"/>
                <a:ext cx="72839" cy="72839"/>
              </a:xfrm>
              <a:custGeom>
                <a:avLst/>
                <a:gdLst>
                  <a:gd name="connsiteX0" fmla="*/ 143 w 72839"/>
                  <a:gd name="connsiteY0" fmla="*/ 318 h 72839"/>
                  <a:gd name="connsiteX1" fmla="*/ 72982 w 72839"/>
                  <a:gd name="connsiteY1" fmla="*/ 318 h 72839"/>
                  <a:gd name="connsiteX2" fmla="*/ 72982 w 72839"/>
                  <a:gd name="connsiteY2" fmla="*/ 73157 h 72839"/>
                  <a:gd name="connsiteX3" fmla="*/ 143 w 72839"/>
                  <a:gd name="connsiteY3" fmla="*/ 73157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143" y="318"/>
                    </a:moveTo>
                    <a:lnTo>
                      <a:pt x="72982" y="318"/>
                    </a:lnTo>
                    <a:lnTo>
                      <a:pt x="72982" y="73157"/>
                    </a:lnTo>
                    <a:lnTo>
                      <a:pt x="143" y="73157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8FEA5471-5327-3946-D3C0-010C0CEA5E07}"/>
                  </a:ext>
                </a:extLst>
              </p:cNvPr>
              <p:cNvSpPr/>
              <p:nvPr/>
            </p:nvSpPr>
            <p:spPr>
              <a:xfrm>
                <a:off x="8763297" y="2824916"/>
                <a:ext cx="72839" cy="72839"/>
              </a:xfrm>
              <a:custGeom>
                <a:avLst/>
                <a:gdLst>
                  <a:gd name="connsiteX0" fmla="*/ 213 w 72839"/>
                  <a:gd name="connsiteY0" fmla="*/ 318 h 72839"/>
                  <a:gd name="connsiteX1" fmla="*/ 73052 w 72839"/>
                  <a:gd name="connsiteY1" fmla="*/ 318 h 72839"/>
                  <a:gd name="connsiteX2" fmla="*/ 73052 w 72839"/>
                  <a:gd name="connsiteY2" fmla="*/ 73157 h 72839"/>
                  <a:gd name="connsiteX3" fmla="*/ 213 w 72839"/>
                  <a:gd name="connsiteY3" fmla="*/ 73157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213" y="318"/>
                    </a:moveTo>
                    <a:lnTo>
                      <a:pt x="73052" y="318"/>
                    </a:lnTo>
                    <a:lnTo>
                      <a:pt x="73052" y="73157"/>
                    </a:lnTo>
                    <a:lnTo>
                      <a:pt x="213" y="73157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BC842AC0-64B8-BD3B-921A-0482CF132D64}"/>
                  </a:ext>
                </a:extLst>
              </p:cNvPr>
              <p:cNvSpPr/>
              <p:nvPr/>
            </p:nvSpPr>
            <p:spPr>
              <a:xfrm>
                <a:off x="8836136" y="2824916"/>
                <a:ext cx="72839" cy="72839"/>
              </a:xfrm>
              <a:custGeom>
                <a:avLst/>
                <a:gdLst>
                  <a:gd name="connsiteX0" fmla="*/ 248 w 72839"/>
                  <a:gd name="connsiteY0" fmla="*/ 318 h 72839"/>
                  <a:gd name="connsiteX1" fmla="*/ 73087 w 72839"/>
                  <a:gd name="connsiteY1" fmla="*/ 318 h 72839"/>
                  <a:gd name="connsiteX2" fmla="*/ 73087 w 72839"/>
                  <a:gd name="connsiteY2" fmla="*/ 73157 h 72839"/>
                  <a:gd name="connsiteX3" fmla="*/ 248 w 72839"/>
                  <a:gd name="connsiteY3" fmla="*/ 73157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248" y="318"/>
                    </a:moveTo>
                    <a:lnTo>
                      <a:pt x="73087" y="318"/>
                    </a:lnTo>
                    <a:lnTo>
                      <a:pt x="73087" y="73157"/>
                    </a:lnTo>
                    <a:lnTo>
                      <a:pt x="248" y="73157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FDE06A69-A305-1719-C1B9-D3D3B3534A4D}"/>
                  </a:ext>
                </a:extLst>
              </p:cNvPr>
              <p:cNvSpPr/>
              <p:nvPr/>
            </p:nvSpPr>
            <p:spPr>
              <a:xfrm>
                <a:off x="8981814" y="2824916"/>
                <a:ext cx="72839" cy="72839"/>
              </a:xfrm>
              <a:custGeom>
                <a:avLst/>
                <a:gdLst>
                  <a:gd name="connsiteX0" fmla="*/ 318 w 72839"/>
                  <a:gd name="connsiteY0" fmla="*/ 318 h 72839"/>
                  <a:gd name="connsiteX1" fmla="*/ 73157 w 72839"/>
                  <a:gd name="connsiteY1" fmla="*/ 318 h 72839"/>
                  <a:gd name="connsiteX2" fmla="*/ 73157 w 72839"/>
                  <a:gd name="connsiteY2" fmla="*/ 73157 h 72839"/>
                  <a:gd name="connsiteX3" fmla="*/ 318 w 72839"/>
                  <a:gd name="connsiteY3" fmla="*/ 73157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318" y="318"/>
                    </a:moveTo>
                    <a:lnTo>
                      <a:pt x="73157" y="318"/>
                    </a:lnTo>
                    <a:lnTo>
                      <a:pt x="73157" y="73157"/>
                    </a:lnTo>
                    <a:lnTo>
                      <a:pt x="318" y="73157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4507CA48-0465-76A1-5822-BF0D79DA3F3F}"/>
                  </a:ext>
                </a:extLst>
              </p:cNvPr>
              <p:cNvSpPr/>
              <p:nvPr/>
            </p:nvSpPr>
            <p:spPr>
              <a:xfrm>
                <a:off x="9127492" y="2824916"/>
                <a:ext cx="72839" cy="72839"/>
              </a:xfrm>
              <a:custGeom>
                <a:avLst/>
                <a:gdLst>
                  <a:gd name="connsiteX0" fmla="*/ 388 w 72839"/>
                  <a:gd name="connsiteY0" fmla="*/ 318 h 72839"/>
                  <a:gd name="connsiteX1" fmla="*/ 73227 w 72839"/>
                  <a:gd name="connsiteY1" fmla="*/ 318 h 72839"/>
                  <a:gd name="connsiteX2" fmla="*/ 73227 w 72839"/>
                  <a:gd name="connsiteY2" fmla="*/ 73157 h 72839"/>
                  <a:gd name="connsiteX3" fmla="*/ 388 w 72839"/>
                  <a:gd name="connsiteY3" fmla="*/ 73157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388" y="318"/>
                    </a:moveTo>
                    <a:lnTo>
                      <a:pt x="73227" y="318"/>
                    </a:lnTo>
                    <a:lnTo>
                      <a:pt x="73227" y="73157"/>
                    </a:lnTo>
                    <a:lnTo>
                      <a:pt x="388" y="73157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9648811E-9D9A-726A-CD14-792114F4DC55}"/>
                  </a:ext>
                </a:extLst>
              </p:cNvPr>
              <p:cNvSpPr/>
              <p:nvPr/>
            </p:nvSpPr>
            <p:spPr>
              <a:xfrm>
                <a:off x="9273171" y="2824916"/>
                <a:ext cx="72839" cy="72839"/>
              </a:xfrm>
              <a:custGeom>
                <a:avLst/>
                <a:gdLst>
                  <a:gd name="connsiteX0" fmla="*/ 458 w 72839"/>
                  <a:gd name="connsiteY0" fmla="*/ 318 h 72839"/>
                  <a:gd name="connsiteX1" fmla="*/ 73297 w 72839"/>
                  <a:gd name="connsiteY1" fmla="*/ 318 h 72839"/>
                  <a:gd name="connsiteX2" fmla="*/ 73297 w 72839"/>
                  <a:gd name="connsiteY2" fmla="*/ 73157 h 72839"/>
                  <a:gd name="connsiteX3" fmla="*/ 458 w 72839"/>
                  <a:gd name="connsiteY3" fmla="*/ 73157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458" y="318"/>
                    </a:moveTo>
                    <a:lnTo>
                      <a:pt x="73297" y="318"/>
                    </a:lnTo>
                    <a:lnTo>
                      <a:pt x="73297" y="73157"/>
                    </a:lnTo>
                    <a:lnTo>
                      <a:pt x="458" y="73157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347219B2-78D7-BA53-3495-4ED7FB9F4341}"/>
                  </a:ext>
                </a:extLst>
              </p:cNvPr>
              <p:cNvSpPr/>
              <p:nvPr/>
            </p:nvSpPr>
            <p:spPr>
              <a:xfrm>
                <a:off x="9418849" y="2824916"/>
                <a:ext cx="72839" cy="72839"/>
              </a:xfrm>
              <a:custGeom>
                <a:avLst/>
                <a:gdLst>
                  <a:gd name="connsiteX0" fmla="*/ 528 w 72839"/>
                  <a:gd name="connsiteY0" fmla="*/ 318 h 72839"/>
                  <a:gd name="connsiteX1" fmla="*/ 73367 w 72839"/>
                  <a:gd name="connsiteY1" fmla="*/ 318 h 72839"/>
                  <a:gd name="connsiteX2" fmla="*/ 73367 w 72839"/>
                  <a:gd name="connsiteY2" fmla="*/ 73157 h 72839"/>
                  <a:gd name="connsiteX3" fmla="*/ 528 w 72839"/>
                  <a:gd name="connsiteY3" fmla="*/ 73157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528" y="318"/>
                    </a:moveTo>
                    <a:lnTo>
                      <a:pt x="73367" y="318"/>
                    </a:lnTo>
                    <a:lnTo>
                      <a:pt x="73367" y="73157"/>
                    </a:lnTo>
                    <a:lnTo>
                      <a:pt x="528" y="73157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B1DD5A72-7385-239D-C835-4FA15BDF39B1}"/>
                  </a:ext>
                </a:extLst>
              </p:cNvPr>
              <p:cNvSpPr/>
              <p:nvPr/>
            </p:nvSpPr>
            <p:spPr>
              <a:xfrm>
                <a:off x="9491688" y="2824916"/>
                <a:ext cx="72839" cy="72839"/>
              </a:xfrm>
              <a:custGeom>
                <a:avLst/>
                <a:gdLst>
                  <a:gd name="connsiteX0" fmla="*/ 563 w 72839"/>
                  <a:gd name="connsiteY0" fmla="*/ 318 h 72839"/>
                  <a:gd name="connsiteX1" fmla="*/ 73402 w 72839"/>
                  <a:gd name="connsiteY1" fmla="*/ 318 h 72839"/>
                  <a:gd name="connsiteX2" fmla="*/ 73402 w 72839"/>
                  <a:gd name="connsiteY2" fmla="*/ 73157 h 72839"/>
                  <a:gd name="connsiteX3" fmla="*/ 563 w 72839"/>
                  <a:gd name="connsiteY3" fmla="*/ 73157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563" y="318"/>
                    </a:moveTo>
                    <a:lnTo>
                      <a:pt x="73402" y="318"/>
                    </a:lnTo>
                    <a:lnTo>
                      <a:pt x="73402" y="73157"/>
                    </a:lnTo>
                    <a:lnTo>
                      <a:pt x="563" y="73157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5B39672B-C0BF-9764-C5A9-E8D9F129A104}"/>
                  </a:ext>
                </a:extLst>
              </p:cNvPr>
              <p:cNvSpPr/>
              <p:nvPr/>
            </p:nvSpPr>
            <p:spPr>
              <a:xfrm>
                <a:off x="9564527" y="2824916"/>
                <a:ext cx="72839" cy="72839"/>
              </a:xfrm>
              <a:custGeom>
                <a:avLst/>
                <a:gdLst>
                  <a:gd name="connsiteX0" fmla="*/ 598 w 72839"/>
                  <a:gd name="connsiteY0" fmla="*/ 318 h 72839"/>
                  <a:gd name="connsiteX1" fmla="*/ 73437 w 72839"/>
                  <a:gd name="connsiteY1" fmla="*/ 318 h 72839"/>
                  <a:gd name="connsiteX2" fmla="*/ 73437 w 72839"/>
                  <a:gd name="connsiteY2" fmla="*/ 73157 h 72839"/>
                  <a:gd name="connsiteX3" fmla="*/ 598 w 72839"/>
                  <a:gd name="connsiteY3" fmla="*/ 73157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598" y="318"/>
                    </a:moveTo>
                    <a:lnTo>
                      <a:pt x="73437" y="318"/>
                    </a:lnTo>
                    <a:lnTo>
                      <a:pt x="73437" y="73157"/>
                    </a:lnTo>
                    <a:lnTo>
                      <a:pt x="598" y="73157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6FCB82E2-C2E6-C152-F73F-3FC401B6D9BE}"/>
                  </a:ext>
                </a:extLst>
              </p:cNvPr>
              <p:cNvSpPr/>
              <p:nvPr/>
            </p:nvSpPr>
            <p:spPr>
              <a:xfrm>
                <a:off x="9783045" y="2824916"/>
                <a:ext cx="72839" cy="72839"/>
              </a:xfrm>
              <a:custGeom>
                <a:avLst/>
                <a:gdLst>
                  <a:gd name="connsiteX0" fmla="*/ 703 w 72839"/>
                  <a:gd name="connsiteY0" fmla="*/ 318 h 72839"/>
                  <a:gd name="connsiteX1" fmla="*/ 73542 w 72839"/>
                  <a:gd name="connsiteY1" fmla="*/ 318 h 72839"/>
                  <a:gd name="connsiteX2" fmla="*/ 73542 w 72839"/>
                  <a:gd name="connsiteY2" fmla="*/ 73157 h 72839"/>
                  <a:gd name="connsiteX3" fmla="*/ 703 w 72839"/>
                  <a:gd name="connsiteY3" fmla="*/ 73157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703" y="318"/>
                    </a:moveTo>
                    <a:lnTo>
                      <a:pt x="73542" y="318"/>
                    </a:lnTo>
                    <a:lnTo>
                      <a:pt x="73542" y="73157"/>
                    </a:lnTo>
                    <a:lnTo>
                      <a:pt x="703" y="73157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FA03E15C-3DFB-5F4D-7906-F54C486F1D45}"/>
                  </a:ext>
                </a:extLst>
              </p:cNvPr>
              <p:cNvSpPr/>
              <p:nvPr/>
            </p:nvSpPr>
            <p:spPr>
              <a:xfrm>
                <a:off x="9928723" y="2824916"/>
                <a:ext cx="72839" cy="72839"/>
              </a:xfrm>
              <a:custGeom>
                <a:avLst/>
                <a:gdLst>
                  <a:gd name="connsiteX0" fmla="*/ 773 w 72839"/>
                  <a:gd name="connsiteY0" fmla="*/ 318 h 72839"/>
                  <a:gd name="connsiteX1" fmla="*/ 73612 w 72839"/>
                  <a:gd name="connsiteY1" fmla="*/ 318 h 72839"/>
                  <a:gd name="connsiteX2" fmla="*/ 73612 w 72839"/>
                  <a:gd name="connsiteY2" fmla="*/ 73157 h 72839"/>
                  <a:gd name="connsiteX3" fmla="*/ 773 w 72839"/>
                  <a:gd name="connsiteY3" fmla="*/ 73157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773" y="318"/>
                    </a:moveTo>
                    <a:lnTo>
                      <a:pt x="73612" y="318"/>
                    </a:lnTo>
                    <a:lnTo>
                      <a:pt x="73612" y="73157"/>
                    </a:lnTo>
                    <a:lnTo>
                      <a:pt x="773" y="73157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CC95C93B-1232-3913-9C44-0352D6879429}"/>
                  </a:ext>
                </a:extLst>
              </p:cNvPr>
              <p:cNvSpPr/>
              <p:nvPr/>
            </p:nvSpPr>
            <p:spPr>
              <a:xfrm>
                <a:off x="10074401" y="2824916"/>
                <a:ext cx="72839" cy="72839"/>
              </a:xfrm>
              <a:custGeom>
                <a:avLst/>
                <a:gdLst>
                  <a:gd name="connsiteX0" fmla="*/ 843 w 72839"/>
                  <a:gd name="connsiteY0" fmla="*/ 318 h 72839"/>
                  <a:gd name="connsiteX1" fmla="*/ 73682 w 72839"/>
                  <a:gd name="connsiteY1" fmla="*/ 318 h 72839"/>
                  <a:gd name="connsiteX2" fmla="*/ 73682 w 72839"/>
                  <a:gd name="connsiteY2" fmla="*/ 73157 h 72839"/>
                  <a:gd name="connsiteX3" fmla="*/ 843 w 72839"/>
                  <a:gd name="connsiteY3" fmla="*/ 73157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843" y="318"/>
                    </a:moveTo>
                    <a:lnTo>
                      <a:pt x="73682" y="318"/>
                    </a:lnTo>
                    <a:lnTo>
                      <a:pt x="73682" y="73157"/>
                    </a:lnTo>
                    <a:lnTo>
                      <a:pt x="843" y="73157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2F4793F9-EAC3-3B14-A514-7602F3BF0027}"/>
                  </a:ext>
                </a:extLst>
              </p:cNvPr>
              <p:cNvSpPr/>
              <p:nvPr/>
            </p:nvSpPr>
            <p:spPr>
              <a:xfrm>
                <a:off x="8399101" y="2897756"/>
                <a:ext cx="72839" cy="72839"/>
              </a:xfrm>
              <a:custGeom>
                <a:avLst/>
                <a:gdLst>
                  <a:gd name="connsiteX0" fmla="*/ 38 w 72839"/>
                  <a:gd name="connsiteY0" fmla="*/ 353 h 72839"/>
                  <a:gd name="connsiteX1" fmla="*/ 72877 w 72839"/>
                  <a:gd name="connsiteY1" fmla="*/ 353 h 72839"/>
                  <a:gd name="connsiteX2" fmla="*/ 72877 w 72839"/>
                  <a:gd name="connsiteY2" fmla="*/ 73192 h 72839"/>
                  <a:gd name="connsiteX3" fmla="*/ 38 w 72839"/>
                  <a:gd name="connsiteY3" fmla="*/ 73192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38" y="353"/>
                    </a:moveTo>
                    <a:lnTo>
                      <a:pt x="72877" y="353"/>
                    </a:lnTo>
                    <a:lnTo>
                      <a:pt x="72877" y="73192"/>
                    </a:lnTo>
                    <a:lnTo>
                      <a:pt x="38" y="73192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2220E74F-D2D9-D277-F1D2-24C1A70F5330}"/>
                  </a:ext>
                </a:extLst>
              </p:cNvPr>
              <p:cNvSpPr/>
              <p:nvPr/>
            </p:nvSpPr>
            <p:spPr>
              <a:xfrm>
                <a:off x="8471940" y="2897756"/>
                <a:ext cx="72839" cy="72839"/>
              </a:xfrm>
              <a:custGeom>
                <a:avLst/>
                <a:gdLst>
                  <a:gd name="connsiteX0" fmla="*/ 73 w 72839"/>
                  <a:gd name="connsiteY0" fmla="*/ 353 h 72839"/>
                  <a:gd name="connsiteX1" fmla="*/ 72912 w 72839"/>
                  <a:gd name="connsiteY1" fmla="*/ 353 h 72839"/>
                  <a:gd name="connsiteX2" fmla="*/ 72912 w 72839"/>
                  <a:gd name="connsiteY2" fmla="*/ 73192 h 72839"/>
                  <a:gd name="connsiteX3" fmla="*/ 73 w 72839"/>
                  <a:gd name="connsiteY3" fmla="*/ 73192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73" y="353"/>
                    </a:moveTo>
                    <a:lnTo>
                      <a:pt x="72912" y="353"/>
                    </a:lnTo>
                    <a:lnTo>
                      <a:pt x="72912" y="73192"/>
                    </a:lnTo>
                    <a:lnTo>
                      <a:pt x="73" y="73192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0A4FA2A3-92DD-1187-7CA7-BE848F694B1A}"/>
                  </a:ext>
                </a:extLst>
              </p:cNvPr>
              <p:cNvSpPr/>
              <p:nvPr/>
            </p:nvSpPr>
            <p:spPr>
              <a:xfrm>
                <a:off x="8617618" y="2897756"/>
                <a:ext cx="72839" cy="72839"/>
              </a:xfrm>
              <a:custGeom>
                <a:avLst/>
                <a:gdLst>
                  <a:gd name="connsiteX0" fmla="*/ 143 w 72839"/>
                  <a:gd name="connsiteY0" fmla="*/ 353 h 72839"/>
                  <a:gd name="connsiteX1" fmla="*/ 72982 w 72839"/>
                  <a:gd name="connsiteY1" fmla="*/ 353 h 72839"/>
                  <a:gd name="connsiteX2" fmla="*/ 72982 w 72839"/>
                  <a:gd name="connsiteY2" fmla="*/ 73192 h 72839"/>
                  <a:gd name="connsiteX3" fmla="*/ 143 w 72839"/>
                  <a:gd name="connsiteY3" fmla="*/ 73192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143" y="353"/>
                    </a:moveTo>
                    <a:lnTo>
                      <a:pt x="72982" y="353"/>
                    </a:lnTo>
                    <a:lnTo>
                      <a:pt x="72982" y="73192"/>
                    </a:lnTo>
                    <a:lnTo>
                      <a:pt x="143" y="73192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F9245BCB-B5AB-7FC4-4C32-6BEC9B3C55BC}"/>
                  </a:ext>
                </a:extLst>
              </p:cNvPr>
              <p:cNvSpPr/>
              <p:nvPr/>
            </p:nvSpPr>
            <p:spPr>
              <a:xfrm>
                <a:off x="8690457" y="2897756"/>
                <a:ext cx="72839" cy="72839"/>
              </a:xfrm>
              <a:custGeom>
                <a:avLst/>
                <a:gdLst>
                  <a:gd name="connsiteX0" fmla="*/ 178 w 72839"/>
                  <a:gd name="connsiteY0" fmla="*/ 353 h 72839"/>
                  <a:gd name="connsiteX1" fmla="*/ 73017 w 72839"/>
                  <a:gd name="connsiteY1" fmla="*/ 353 h 72839"/>
                  <a:gd name="connsiteX2" fmla="*/ 73017 w 72839"/>
                  <a:gd name="connsiteY2" fmla="*/ 73192 h 72839"/>
                  <a:gd name="connsiteX3" fmla="*/ 178 w 72839"/>
                  <a:gd name="connsiteY3" fmla="*/ 73192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178" y="353"/>
                    </a:moveTo>
                    <a:lnTo>
                      <a:pt x="73017" y="353"/>
                    </a:lnTo>
                    <a:lnTo>
                      <a:pt x="73017" y="73192"/>
                    </a:lnTo>
                    <a:lnTo>
                      <a:pt x="178" y="73192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070EB421-4DB3-9ADA-71C8-AD1E008DCA26}"/>
                  </a:ext>
                </a:extLst>
              </p:cNvPr>
              <p:cNvSpPr/>
              <p:nvPr/>
            </p:nvSpPr>
            <p:spPr>
              <a:xfrm>
                <a:off x="8763297" y="2897756"/>
                <a:ext cx="72839" cy="72839"/>
              </a:xfrm>
              <a:custGeom>
                <a:avLst/>
                <a:gdLst>
                  <a:gd name="connsiteX0" fmla="*/ 213 w 72839"/>
                  <a:gd name="connsiteY0" fmla="*/ 353 h 72839"/>
                  <a:gd name="connsiteX1" fmla="*/ 73052 w 72839"/>
                  <a:gd name="connsiteY1" fmla="*/ 353 h 72839"/>
                  <a:gd name="connsiteX2" fmla="*/ 73052 w 72839"/>
                  <a:gd name="connsiteY2" fmla="*/ 73192 h 72839"/>
                  <a:gd name="connsiteX3" fmla="*/ 213 w 72839"/>
                  <a:gd name="connsiteY3" fmla="*/ 73192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213" y="353"/>
                    </a:moveTo>
                    <a:lnTo>
                      <a:pt x="73052" y="353"/>
                    </a:lnTo>
                    <a:lnTo>
                      <a:pt x="73052" y="73192"/>
                    </a:lnTo>
                    <a:lnTo>
                      <a:pt x="213" y="73192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CAD46F38-7819-4DED-C64D-02DF4FE36271}"/>
                  </a:ext>
                </a:extLst>
              </p:cNvPr>
              <p:cNvSpPr/>
              <p:nvPr/>
            </p:nvSpPr>
            <p:spPr>
              <a:xfrm>
                <a:off x="9054653" y="2897756"/>
                <a:ext cx="72839" cy="72839"/>
              </a:xfrm>
              <a:custGeom>
                <a:avLst/>
                <a:gdLst>
                  <a:gd name="connsiteX0" fmla="*/ 353 w 72839"/>
                  <a:gd name="connsiteY0" fmla="*/ 353 h 72839"/>
                  <a:gd name="connsiteX1" fmla="*/ 73192 w 72839"/>
                  <a:gd name="connsiteY1" fmla="*/ 353 h 72839"/>
                  <a:gd name="connsiteX2" fmla="*/ 73192 w 72839"/>
                  <a:gd name="connsiteY2" fmla="*/ 73192 h 72839"/>
                  <a:gd name="connsiteX3" fmla="*/ 353 w 72839"/>
                  <a:gd name="connsiteY3" fmla="*/ 73192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353" y="353"/>
                    </a:moveTo>
                    <a:lnTo>
                      <a:pt x="73192" y="353"/>
                    </a:lnTo>
                    <a:lnTo>
                      <a:pt x="73192" y="73192"/>
                    </a:lnTo>
                    <a:lnTo>
                      <a:pt x="353" y="73192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BC77B7CE-98EC-5E40-4774-A6C44A17E234}"/>
                  </a:ext>
                </a:extLst>
              </p:cNvPr>
              <p:cNvSpPr/>
              <p:nvPr/>
            </p:nvSpPr>
            <p:spPr>
              <a:xfrm>
                <a:off x="9346010" y="2897756"/>
                <a:ext cx="72839" cy="72839"/>
              </a:xfrm>
              <a:custGeom>
                <a:avLst/>
                <a:gdLst>
                  <a:gd name="connsiteX0" fmla="*/ 493 w 72839"/>
                  <a:gd name="connsiteY0" fmla="*/ 353 h 72839"/>
                  <a:gd name="connsiteX1" fmla="*/ 73332 w 72839"/>
                  <a:gd name="connsiteY1" fmla="*/ 353 h 72839"/>
                  <a:gd name="connsiteX2" fmla="*/ 73332 w 72839"/>
                  <a:gd name="connsiteY2" fmla="*/ 73192 h 72839"/>
                  <a:gd name="connsiteX3" fmla="*/ 493 w 72839"/>
                  <a:gd name="connsiteY3" fmla="*/ 73192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493" y="353"/>
                    </a:moveTo>
                    <a:lnTo>
                      <a:pt x="73332" y="353"/>
                    </a:lnTo>
                    <a:lnTo>
                      <a:pt x="73332" y="73192"/>
                    </a:lnTo>
                    <a:lnTo>
                      <a:pt x="493" y="73192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FE847360-ADA9-E028-32F3-C289B3749D32}"/>
                  </a:ext>
                </a:extLst>
              </p:cNvPr>
              <p:cNvSpPr/>
              <p:nvPr/>
            </p:nvSpPr>
            <p:spPr>
              <a:xfrm>
                <a:off x="9564527" y="2897756"/>
                <a:ext cx="72839" cy="72839"/>
              </a:xfrm>
              <a:custGeom>
                <a:avLst/>
                <a:gdLst>
                  <a:gd name="connsiteX0" fmla="*/ 598 w 72839"/>
                  <a:gd name="connsiteY0" fmla="*/ 353 h 72839"/>
                  <a:gd name="connsiteX1" fmla="*/ 73437 w 72839"/>
                  <a:gd name="connsiteY1" fmla="*/ 353 h 72839"/>
                  <a:gd name="connsiteX2" fmla="*/ 73437 w 72839"/>
                  <a:gd name="connsiteY2" fmla="*/ 73192 h 72839"/>
                  <a:gd name="connsiteX3" fmla="*/ 598 w 72839"/>
                  <a:gd name="connsiteY3" fmla="*/ 73192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598" y="353"/>
                    </a:moveTo>
                    <a:lnTo>
                      <a:pt x="73437" y="353"/>
                    </a:lnTo>
                    <a:lnTo>
                      <a:pt x="73437" y="73192"/>
                    </a:lnTo>
                    <a:lnTo>
                      <a:pt x="598" y="73192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C4D3E5FB-520A-216C-3FA8-678EEC81C961}"/>
                  </a:ext>
                </a:extLst>
              </p:cNvPr>
              <p:cNvSpPr/>
              <p:nvPr/>
            </p:nvSpPr>
            <p:spPr>
              <a:xfrm>
                <a:off x="9855884" y="2897756"/>
                <a:ext cx="72839" cy="72839"/>
              </a:xfrm>
              <a:custGeom>
                <a:avLst/>
                <a:gdLst>
                  <a:gd name="connsiteX0" fmla="*/ 738 w 72839"/>
                  <a:gd name="connsiteY0" fmla="*/ 353 h 72839"/>
                  <a:gd name="connsiteX1" fmla="*/ 73577 w 72839"/>
                  <a:gd name="connsiteY1" fmla="*/ 353 h 72839"/>
                  <a:gd name="connsiteX2" fmla="*/ 73577 w 72839"/>
                  <a:gd name="connsiteY2" fmla="*/ 73192 h 72839"/>
                  <a:gd name="connsiteX3" fmla="*/ 738 w 72839"/>
                  <a:gd name="connsiteY3" fmla="*/ 73192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738" y="353"/>
                    </a:moveTo>
                    <a:lnTo>
                      <a:pt x="73577" y="353"/>
                    </a:lnTo>
                    <a:lnTo>
                      <a:pt x="73577" y="73192"/>
                    </a:lnTo>
                    <a:lnTo>
                      <a:pt x="738" y="73192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7A1FCBB0-3CB3-3B43-E229-7BC3BB8EEA28}"/>
                  </a:ext>
                </a:extLst>
              </p:cNvPr>
              <p:cNvSpPr/>
              <p:nvPr/>
            </p:nvSpPr>
            <p:spPr>
              <a:xfrm>
                <a:off x="9928723" y="2897756"/>
                <a:ext cx="72839" cy="72839"/>
              </a:xfrm>
              <a:custGeom>
                <a:avLst/>
                <a:gdLst>
                  <a:gd name="connsiteX0" fmla="*/ 773 w 72839"/>
                  <a:gd name="connsiteY0" fmla="*/ 353 h 72839"/>
                  <a:gd name="connsiteX1" fmla="*/ 73612 w 72839"/>
                  <a:gd name="connsiteY1" fmla="*/ 353 h 72839"/>
                  <a:gd name="connsiteX2" fmla="*/ 73612 w 72839"/>
                  <a:gd name="connsiteY2" fmla="*/ 73192 h 72839"/>
                  <a:gd name="connsiteX3" fmla="*/ 773 w 72839"/>
                  <a:gd name="connsiteY3" fmla="*/ 73192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773" y="353"/>
                    </a:moveTo>
                    <a:lnTo>
                      <a:pt x="73612" y="353"/>
                    </a:lnTo>
                    <a:lnTo>
                      <a:pt x="73612" y="73192"/>
                    </a:lnTo>
                    <a:lnTo>
                      <a:pt x="773" y="73192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30FDD0C5-B618-49D2-68DB-138FF23AEA14}"/>
                  </a:ext>
                </a:extLst>
              </p:cNvPr>
              <p:cNvSpPr/>
              <p:nvPr/>
            </p:nvSpPr>
            <p:spPr>
              <a:xfrm>
                <a:off x="10001562" y="2897756"/>
                <a:ext cx="72839" cy="72839"/>
              </a:xfrm>
              <a:custGeom>
                <a:avLst/>
                <a:gdLst>
                  <a:gd name="connsiteX0" fmla="*/ 808 w 72839"/>
                  <a:gd name="connsiteY0" fmla="*/ 353 h 72839"/>
                  <a:gd name="connsiteX1" fmla="*/ 73647 w 72839"/>
                  <a:gd name="connsiteY1" fmla="*/ 353 h 72839"/>
                  <a:gd name="connsiteX2" fmla="*/ 73647 w 72839"/>
                  <a:gd name="connsiteY2" fmla="*/ 73192 h 72839"/>
                  <a:gd name="connsiteX3" fmla="*/ 808 w 72839"/>
                  <a:gd name="connsiteY3" fmla="*/ 73192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808" y="353"/>
                    </a:moveTo>
                    <a:lnTo>
                      <a:pt x="73647" y="353"/>
                    </a:lnTo>
                    <a:lnTo>
                      <a:pt x="73647" y="73192"/>
                    </a:lnTo>
                    <a:lnTo>
                      <a:pt x="808" y="73192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159AF7FE-0B0D-24D9-8818-CFC3FD98849D}"/>
                  </a:ext>
                </a:extLst>
              </p:cNvPr>
              <p:cNvSpPr/>
              <p:nvPr/>
            </p:nvSpPr>
            <p:spPr>
              <a:xfrm>
                <a:off x="10220080" y="2897756"/>
                <a:ext cx="72839" cy="72839"/>
              </a:xfrm>
              <a:custGeom>
                <a:avLst/>
                <a:gdLst>
                  <a:gd name="connsiteX0" fmla="*/ 913 w 72839"/>
                  <a:gd name="connsiteY0" fmla="*/ 353 h 72839"/>
                  <a:gd name="connsiteX1" fmla="*/ 73752 w 72839"/>
                  <a:gd name="connsiteY1" fmla="*/ 353 h 72839"/>
                  <a:gd name="connsiteX2" fmla="*/ 73752 w 72839"/>
                  <a:gd name="connsiteY2" fmla="*/ 73192 h 72839"/>
                  <a:gd name="connsiteX3" fmla="*/ 913 w 72839"/>
                  <a:gd name="connsiteY3" fmla="*/ 73192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913" y="353"/>
                    </a:moveTo>
                    <a:lnTo>
                      <a:pt x="73752" y="353"/>
                    </a:lnTo>
                    <a:lnTo>
                      <a:pt x="73752" y="73192"/>
                    </a:lnTo>
                    <a:lnTo>
                      <a:pt x="913" y="73192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3DE7B7C0-FE47-0251-DD03-1935F9C12715}"/>
                  </a:ext>
                </a:extLst>
              </p:cNvPr>
              <p:cNvSpPr/>
              <p:nvPr/>
            </p:nvSpPr>
            <p:spPr>
              <a:xfrm>
                <a:off x="10438597" y="2897756"/>
                <a:ext cx="72839" cy="72839"/>
              </a:xfrm>
              <a:custGeom>
                <a:avLst/>
                <a:gdLst>
                  <a:gd name="connsiteX0" fmla="*/ 1018 w 72839"/>
                  <a:gd name="connsiteY0" fmla="*/ 353 h 72839"/>
                  <a:gd name="connsiteX1" fmla="*/ 73857 w 72839"/>
                  <a:gd name="connsiteY1" fmla="*/ 353 h 72839"/>
                  <a:gd name="connsiteX2" fmla="*/ 73857 w 72839"/>
                  <a:gd name="connsiteY2" fmla="*/ 73192 h 72839"/>
                  <a:gd name="connsiteX3" fmla="*/ 1018 w 72839"/>
                  <a:gd name="connsiteY3" fmla="*/ 73192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1018" y="353"/>
                    </a:moveTo>
                    <a:lnTo>
                      <a:pt x="73857" y="353"/>
                    </a:lnTo>
                    <a:lnTo>
                      <a:pt x="73857" y="73192"/>
                    </a:lnTo>
                    <a:lnTo>
                      <a:pt x="1018" y="73192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12517763-A01A-B8D9-E224-978FE20E4528}"/>
                  </a:ext>
                </a:extLst>
              </p:cNvPr>
              <p:cNvSpPr/>
              <p:nvPr/>
            </p:nvSpPr>
            <p:spPr>
              <a:xfrm>
                <a:off x="8399101" y="2970595"/>
                <a:ext cx="72839" cy="72839"/>
              </a:xfrm>
              <a:custGeom>
                <a:avLst/>
                <a:gdLst>
                  <a:gd name="connsiteX0" fmla="*/ 38 w 72839"/>
                  <a:gd name="connsiteY0" fmla="*/ 388 h 72839"/>
                  <a:gd name="connsiteX1" fmla="*/ 72877 w 72839"/>
                  <a:gd name="connsiteY1" fmla="*/ 388 h 72839"/>
                  <a:gd name="connsiteX2" fmla="*/ 72877 w 72839"/>
                  <a:gd name="connsiteY2" fmla="*/ 73227 h 72839"/>
                  <a:gd name="connsiteX3" fmla="*/ 38 w 72839"/>
                  <a:gd name="connsiteY3" fmla="*/ 73227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38" y="388"/>
                    </a:moveTo>
                    <a:lnTo>
                      <a:pt x="72877" y="388"/>
                    </a:lnTo>
                    <a:lnTo>
                      <a:pt x="72877" y="73227"/>
                    </a:lnTo>
                    <a:lnTo>
                      <a:pt x="38" y="73227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92305136-DE0E-7964-806E-A266995FF4EA}"/>
                  </a:ext>
                </a:extLst>
              </p:cNvPr>
              <p:cNvSpPr/>
              <p:nvPr/>
            </p:nvSpPr>
            <p:spPr>
              <a:xfrm>
                <a:off x="8471940" y="2970595"/>
                <a:ext cx="72839" cy="72839"/>
              </a:xfrm>
              <a:custGeom>
                <a:avLst/>
                <a:gdLst>
                  <a:gd name="connsiteX0" fmla="*/ 73 w 72839"/>
                  <a:gd name="connsiteY0" fmla="*/ 388 h 72839"/>
                  <a:gd name="connsiteX1" fmla="*/ 72912 w 72839"/>
                  <a:gd name="connsiteY1" fmla="*/ 388 h 72839"/>
                  <a:gd name="connsiteX2" fmla="*/ 72912 w 72839"/>
                  <a:gd name="connsiteY2" fmla="*/ 73227 h 72839"/>
                  <a:gd name="connsiteX3" fmla="*/ 73 w 72839"/>
                  <a:gd name="connsiteY3" fmla="*/ 73227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73" y="388"/>
                    </a:moveTo>
                    <a:lnTo>
                      <a:pt x="72912" y="388"/>
                    </a:lnTo>
                    <a:lnTo>
                      <a:pt x="72912" y="73227"/>
                    </a:lnTo>
                    <a:lnTo>
                      <a:pt x="73" y="73227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44DD72F2-6749-99D7-6024-4154E3723380}"/>
                  </a:ext>
                </a:extLst>
              </p:cNvPr>
              <p:cNvSpPr/>
              <p:nvPr/>
            </p:nvSpPr>
            <p:spPr>
              <a:xfrm>
                <a:off x="8544779" y="2970595"/>
                <a:ext cx="72839" cy="72839"/>
              </a:xfrm>
              <a:custGeom>
                <a:avLst/>
                <a:gdLst>
                  <a:gd name="connsiteX0" fmla="*/ 108 w 72839"/>
                  <a:gd name="connsiteY0" fmla="*/ 388 h 72839"/>
                  <a:gd name="connsiteX1" fmla="*/ 72947 w 72839"/>
                  <a:gd name="connsiteY1" fmla="*/ 388 h 72839"/>
                  <a:gd name="connsiteX2" fmla="*/ 72947 w 72839"/>
                  <a:gd name="connsiteY2" fmla="*/ 73227 h 72839"/>
                  <a:gd name="connsiteX3" fmla="*/ 108 w 72839"/>
                  <a:gd name="connsiteY3" fmla="*/ 73227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108" y="388"/>
                    </a:moveTo>
                    <a:lnTo>
                      <a:pt x="72947" y="388"/>
                    </a:lnTo>
                    <a:lnTo>
                      <a:pt x="72947" y="73227"/>
                    </a:lnTo>
                    <a:lnTo>
                      <a:pt x="108" y="73227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CF00AA51-EE30-A9E4-3907-D2AC0A9D999D}"/>
                  </a:ext>
                </a:extLst>
              </p:cNvPr>
              <p:cNvSpPr/>
              <p:nvPr/>
            </p:nvSpPr>
            <p:spPr>
              <a:xfrm>
                <a:off x="8763297" y="2970595"/>
                <a:ext cx="72839" cy="72839"/>
              </a:xfrm>
              <a:custGeom>
                <a:avLst/>
                <a:gdLst>
                  <a:gd name="connsiteX0" fmla="*/ 213 w 72839"/>
                  <a:gd name="connsiteY0" fmla="*/ 388 h 72839"/>
                  <a:gd name="connsiteX1" fmla="*/ 73052 w 72839"/>
                  <a:gd name="connsiteY1" fmla="*/ 388 h 72839"/>
                  <a:gd name="connsiteX2" fmla="*/ 73052 w 72839"/>
                  <a:gd name="connsiteY2" fmla="*/ 73227 h 72839"/>
                  <a:gd name="connsiteX3" fmla="*/ 213 w 72839"/>
                  <a:gd name="connsiteY3" fmla="*/ 73227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213" y="388"/>
                    </a:moveTo>
                    <a:lnTo>
                      <a:pt x="73052" y="388"/>
                    </a:lnTo>
                    <a:lnTo>
                      <a:pt x="73052" y="73227"/>
                    </a:lnTo>
                    <a:lnTo>
                      <a:pt x="213" y="73227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4D6BE3A0-5C24-0F5E-C5BA-8FB08EB3486D}"/>
                  </a:ext>
                </a:extLst>
              </p:cNvPr>
              <p:cNvSpPr/>
              <p:nvPr/>
            </p:nvSpPr>
            <p:spPr>
              <a:xfrm>
                <a:off x="8836136" y="2970595"/>
                <a:ext cx="72839" cy="72839"/>
              </a:xfrm>
              <a:custGeom>
                <a:avLst/>
                <a:gdLst>
                  <a:gd name="connsiteX0" fmla="*/ 248 w 72839"/>
                  <a:gd name="connsiteY0" fmla="*/ 388 h 72839"/>
                  <a:gd name="connsiteX1" fmla="*/ 73087 w 72839"/>
                  <a:gd name="connsiteY1" fmla="*/ 388 h 72839"/>
                  <a:gd name="connsiteX2" fmla="*/ 73087 w 72839"/>
                  <a:gd name="connsiteY2" fmla="*/ 73227 h 72839"/>
                  <a:gd name="connsiteX3" fmla="*/ 248 w 72839"/>
                  <a:gd name="connsiteY3" fmla="*/ 73227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248" y="388"/>
                    </a:moveTo>
                    <a:lnTo>
                      <a:pt x="73087" y="388"/>
                    </a:lnTo>
                    <a:lnTo>
                      <a:pt x="73087" y="73227"/>
                    </a:lnTo>
                    <a:lnTo>
                      <a:pt x="248" y="73227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6F8C49A1-175B-719E-D441-5C4DC1099D18}"/>
                  </a:ext>
                </a:extLst>
              </p:cNvPr>
              <p:cNvSpPr/>
              <p:nvPr/>
            </p:nvSpPr>
            <p:spPr>
              <a:xfrm>
                <a:off x="8981814" y="2970595"/>
                <a:ext cx="72839" cy="72839"/>
              </a:xfrm>
              <a:custGeom>
                <a:avLst/>
                <a:gdLst>
                  <a:gd name="connsiteX0" fmla="*/ 318 w 72839"/>
                  <a:gd name="connsiteY0" fmla="*/ 388 h 72839"/>
                  <a:gd name="connsiteX1" fmla="*/ 73157 w 72839"/>
                  <a:gd name="connsiteY1" fmla="*/ 388 h 72839"/>
                  <a:gd name="connsiteX2" fmla="*/ 73157 w 72839"/>
                  <a:gd name="connsiteY2" fmla="*/ 73227 h 72839"/>
                  <a:gd name="connsiteX3" fmla="*/ 318 w 72839"/>
                  <a:gd name="connsiteY3" fmla="*/ 73227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318" y="388"/>
                    </a:moveTo>
                    <a:lnTo>
                      <a:pt x="73157" y="388"/>
                    </a:lnTo>
                    <a:lnTo>
                      <a:pt x="73157" y="73227"/>
                    </a:lnTo>
                    <a:lnTo>
                      <a:pt x="318" y="73227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F140DDEB-FE67-8D33-D8DE-CEBB8160164B}"/>
                  </a:ext>
                </a:extLst>
              </p:cNvPr>
              <p:cNvSpPr/>
              <p:nvPr/>
            </p:nvSpPr>
            <p:spPr>
              <a:xfrm>
                <a:off x="9200331" y="2970595"/>
                <a:ext cx="72839" cy="72839"/>
              </a:xfrm>
              <a:custGeom>
                <a:avLst/>
                <a:gdLst>
                  <a:gd name="connsiteX0" fmla="*/ 423 w 72839"/>
                  <a:gd name="connsiteY0" fmla="*/ 388 h 72839"/>
                  <a:gd name="connsiteX1" fmla="*/ 73262 w 72839"/>
                  <a:gd name="connsiteY1" fmla="*/ 388 h 72839"/>
                  <a:gd name="connsiteX2" fmla="*/ 73262 w 72839"/>
                  <a:gd name="connsiteY2" fmla="*/ 73227 h 72839"/>
                  <a:gd name="connsiteX3" fmla="*/ 423 w 72839"/>
                  <a:gd name="connsiteY3" fmla="*/ 73227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423" y="388"/>
                    </a:moveTo>
                    <a:lnTo>
                      <a:pt x="73262" y="388"/>
                    </a:lnTo>
                    <a:lnTo>
                      <a:pt x="73262" y="73227"/>
                    </a:lnTo>
                    <a:lnTo>
                      <a:pt x="423" y="73227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589450DE-833D-F9E8-427F-872CA8E796D2}"/>
                  </a:ext>
                </a:extLst>
              </p:cNvPr>
              <p:cNvSpPr/>
              <p:nvPr/>
            </p:nvSpPr>
            <p:spPr>
              <a:xfrm>
                <a:off x="9346010" y="2970595"/>
                <a:ext cx="72839" cy="72839"/>
              </a:xfrm>
              <a:custGeom>
                <a:avLst/>
                <a:gdLst>
                  <a:gd name="connsiteX0" fmla="*/ 493 w 72839"/>
                  <a:gd name="connsiteY0" fmla="*/ 388 h 72839"/>
                  <a:gd name="connsiteX1" fmla="*/ 73332 w 72839"/>
                  <a:gd name="connsiteY1" fmla="*/ 388 h 72839"/>
                  <a:gd name="connsiteX2" fmla="*/ 73332 w 72839"/>
                  <a:gd name="connsiteY2" fmla="*/ 73227 h 72839"/>
                  <a:gd name="connsiteX3" fmla="*/ 493 w 72839"/>
                  <a:gd name="connsiteY3" fmla="*/ 73227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493" y="388"/>
                    </a:moveTo>
                    <a:lnTo>
                      <a:pt x="73332" y="388"/>
                    </a:lnTo>
                    <a:lnTo>
                      <a:pt x="73332" y="73227"/>
                    </a:lnTo>
                    <a:lnTo>
                      <a:pt x="493" y="73227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F151E2D7-F9A8-61E2-6775-7D96CC9F63FB}"/>
                  </a:ext>
                </a:extLst>
              </p:cNvPr>
              <p:cNvSpPr/>
              <p:nvPr/>
            </p:nvSpPr>
            <p:spPr>
              <a:xfrm>
                <a:off x="9418849" y="2970595"/>
                <a:ext cx="72839" cy="72839"/>
              </a:xfrm>
              <a:custGeom>
                <a:avLst/>
                <a:gdLst>
                  <a:gd name="connsiteX0" fmla="*/ 528 w 72839"/>
                  <a:gd name="connsiteY0" fmla="*/ 388 h 72839"/>
                  <a:gd name="connsiteX1" fmla="*/ 73367 w 72839"/>
                  <a:gd name="connsiteY1" fmla="*/ 388 h 72839"/>
                  <a:gd name="connsiteX2" fmla="*/ 73367 w 72839"/>
                  <a:gd name="connsiteY2" fmla="*/ 73227 h 72839"/>
                  <a:gd name="connsiteX3" fmla="*/ 528 w 72839"/>
                  <a:gd name="connsiteY3" fmla="*/ 73227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528" y="388"/>
                    </a:moveTo>
                    <a:lnTo>
                      <a:pt x="73367" y="388"/>
                    </a:lnTo>
                    <a:lnTo>
                      <a:pt x="73367" y="73227"/>
                    </a:lnTo>
                    <a:lnTo>
                      <a:pt x="528" y="73227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DDF9F83A-AE8B-48E3-497C-295E09B24D68}"/>
                  </a:ext>
                </a:extLst>
              </p:cNvPr>
              <p:cNvSpPr/>
              <p:nvPr/>
            </p:nvSpPr>
            <p:spPr>
              <a:xfrm>
                <a:off x="9710206" y="2970595"/>
                <a:ext cx="72839" cy="72839"/>
              </a:xfrm>
              <a:custGeom>
                <a:avLst/>
                <a:gdLst>
                  <a:gd name="connsiteX0" fmla="*/ 668 w 72839"/>
                  <a:gd name="connsiteY0" fmla="*/ 388 h 72839"/>
                  <a:gd name="connsiteX1" fmla="*/ 73507 w 72839"/>
                  <a:gd name="connsiteY1" fmla="*/ 388 h 72839"/>
                  <a:gd name="connsiteX2" fmla="*/ 73507 w 72839"/>
                  <a:gd name="connsiteY2" fmla="*/ 73227 h 72839"/>
                  <a:gd name="connsiteX3" fmla="*/ 668 w 72839"/>
                  <a:gd name="connsiteY3" fmla="*/ 73227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668" y="388"/>
                    </a:moveTo>
                    <a:lnTo>
                      <a:pt x="73507" y="388"/>
                    </a:lnTo>
                    <a:lnTo>
                      <a:pt x="73507" y="73227"/>
                    </a:lnTo>
                    <a:lnTo>
                      <a:pt x="668" y="73227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EF96438F-35EB-C950-B988-16E8C0242725}"/>
                  </a:ext>
                </a:extLst>
              </p:cNvPr>
              <p:cNvSpPr/>
              <p:nvPr/>
            </p:nvSpPr>
            <p:spPr>
              <a:xfrm>
                <a:off x="9783045" y="2970595"/>
                <a:ext cx="72839" cy="72839"/>
              </a:xfrm>
              <a:custGeom>
                <a:avLst/>
                <a:gdLst>
                  <a:gd name="connsiteX0" fmla="*/ 703 w 72839"/>
                  <a:gd name="connsiteY0" fmla="*/ 388 h 72839"/>
                  <a:gd name="connsiteX1" fmla="*/ 73542 w 72839"/>
                  <a:gd name="connsiteY1" fmla="*/ 388 h 72839"/>
                  <a:gd name="connsiteX2" fmla="*/ 73542 w 72839"/>
                  <a:gd name="connsiteY2" fmla="*/ 73227 h 72839"/>
                  <a:gd name="connsiteX3" fmla="*/ 703 w 72839"/>
                  <a:gd name="connsiteY3" fmla="*/ 73227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703" y="388"/>
                    </a:moveTo>
                    <a:lnTo>
                      <a:pt x="73542" y="388"/>
                    </a:lnTo>
                    <a:lnTo>
                      <a:pt x="73542" y="73227"/>
                    </a:lnTo>
                    <a:lnTo>
                      <a:pt x="703" y="73227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404D194C-4524-46CE-5682-0D4E58102339}"/>
                  </a:ext>
                </a:extLst>
              </p:cNvPr>
              <p:cNvSpPr/>
              <p:nvPr/>
            </p:nvSpPr>
            <p:spPr>
              <a:xfrm>
                <a:off x="9855884" y="2970595"/>
                <a:ext cx="72839" cy="72839"/>
              </a:xfrm>
              <a:custGeom>
                <a:avLst/>
                <a:gdLst>
                  <a:gd name="connsiteX0" fmla="*/ 738 w 72839"/>
                  <a:gd name="connsiteY0" fmla="*/ 388 h 72839"/>
                  <a:gd name="connsiteX1" fmla="*/ 73577 w 72839"/>
                  <a:gd name="connsiteY1" fmla="*/ 388 h 72839"/>
                  <a:gd name="connsiteX2" fmla="*/ 73577 w 72839"/>
                  <a:gd name="connsiteY2" fmla="*/ 73227 h 72839"/>
                  <a:gd name="connsiteX3" fmla="*/ 738 w 72839"/>
                  <a:gd name="connsiteY3" fmla="*/ 73227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738" y="388"/>
                    </a:moveTo>
                    <a:lnTo>
                      <a:pt x="73577" y="388"/>
                    </a:lnTo>
                    <a:lnTo>
                      <a:pt x="73577" y="73227"/>
                    </a:lnTo>
                    <a:lnTo>
                      <a:pt x="738" y="73227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E57B8112-54BC-299D-58F7-A323450C09C5}"/>
                  </a:ext>
                </a:extLst>
              </p:cNvPr>
              <p:cNvSpPr/>
              <p:nvPr/>
            </p:nvSpPr>
            <p:spPr>
              <a:xfrm>
                <a:off x="10147240" y="2970595"/>
                <a:ext cx="72839" cy="72839"/>
              </a:xfrm>
              <a:custGeom>
                <a:avLst/>
                <a:gdLst>
                  <a:gd name="connsiteX0" fmla="*/ 878 w 72839"/>
                  <a:gd name="connsiteY0" fmla="*/ 388 h 72839"/>
                  <a:gd name="connsiteX1" fmla="*/ 73717 w 72839"/>
                  <a:gd name="connsiteY1" fmla="*/ 388 h 72839"/>
                  <a:gd name="connsiteX2" fmla="*/ 73717 w 72839"/>
                  <a:gd name="connsiteY2" fmla="*/ 73227 h 72839"/>
                  <a:gd name="connsiteX3" fmla="*/ 878 w 72839"/>
                  <a:gd name="connsiteY3" fmla="*/ 73227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878" y="388"/>
                    </a:moveTo>
                    <a:lnTo>
                      <a:pt x="73717" y="388"/>
                    </a:lnTo>
                    <a:lnTo>
                      <a:pt x="73717" y="73227"/>
                    </a:lnTo>
                    <a:lnTo>
                      <a:pt x="878" y="73227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AE7ECE53-4009-DCC2-6830-A1488F8943A3}"/>
                  </a:ext>
                </a:extLst>
              </p:cNvPr>
              <p:cNvSpPr/>
              <p:nvPr/>
            </p:nvSpPr>
            <p:spPr>
              <a:xfrm>
                <a:off x="10220080" y="2970595"/>
                <a:ext cx="72839" cy="72839"/>
              </a:xfrm>
              <a:custGeom>
                <a:avLst/>
                <a:gdLst>
                  <a:gd name="connsiteX0" fmla="*/ 913 w 72839"/>
                  <a:gd name="connsiteY0" fmla="*/ 388 h 72839"/>
                  <a:gd name="connsiteX1" fmla="*/ 73752 w 72839"/>
                  <a:gd name="connsiteY1" fmla="*/ 388 h 72839"/>
                  <a:gd name="connsiteX2" fmla="*/ 73752 w 72839"/>
                  <a:gd name="connsiteY2" fmla="*/ 73227 h 72839"/>
                  <a:gd name="connsiteX3" fmla="*/ 913 w 72839"/>
                  <a:gd name="connsiteY3" fmla="*/ 73227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913" y="388"/>
                    </a:moveTo>
                    <a:lnTo>
                      <a:pt x="73752" y="388"/>
                    </a:lnTo>
                    <a:lnTo>
                      <a:pt x="73752" y="73227"/>
                    </a:lnTo>
                    <a:lnTo>
                      <a:pt x="913" y="73227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67D5E60D-9DFC-FDF3-0CE5-756225E7464E}"/>
                  </a:ext>
                </a:extLst>
              </p:cNvPr>
              <p:cNvSpPr/>
              <p:nvPr/>
            </p:nvSpPr>
            <p:spPr>
              <a:xfrm>
                <a:off x="10292919" y="2970595"/>
                <a:ext cx="72839" cy="72839"/>
              </a:xfrm>
              <a:custGeom>
                <a:avLst/>
                <a:gdLst>
                  <a:gd name="connsiteX0" fmla="*/ 948 w 72839"/>
                  <a:gd name="connsiteY0" fmla="*/ 388 h 72839"/>
                  <a:gd name="connsiteX1" fmla="*/ 73787 w 72839"/>
                  <a:gd name="connsiteY1" fmla="*/ 388 h 72839"/>
                  <a:gd name="connsiteX2" fmla="*/ 73787 w 72839"/>
                  <a:gd name="connsiteY2" fmla="*/ 73227 h 72839"/>
                  <a:gd name="connsiteX3" fmla="*/ 948 w 72839"/>
                  <a:gd name="connsiteY3" fmla="*/ 73227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948" y="388"/>
                    </a:moveTo>
                    <a:lnTo>
                      <a:pt x="73787" y="388"/>
                    </a:lnTo>
                    <a:lnTo>
                      <a:pt x="73787" y="73227"/>
                    </a:lnTo>
                    <a:lnTo>
                      <a:pt x="948" y="73227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3A49250B-FF16-9156-64B8-BAE7BCA6A38C}"/>
                  </a:ext>
                </a:extLst>
              </p:cNvPr>
              <p:cNvSpPr/>
              <p:nvPr/>
            </p:nvSpPr>
            <p:spPr>
              <a:xfrm>
                <a:off x="10365758" y="2970595"/>
                <a:ext cx="72839" cy="72839"/>
              </a:xfrm>
              <a:custGeom>
                <a:avLst/>
                <a:gdLst>
                  <a:gd name="connsiteX0" fmla="*/ 983 w 72839"/>
                  <a:gd name="connsiteY0" fmla="*/ 388 h 72839"/>
                  <a:gd name="connsiteX1" fmla="*/ 73822 w 72839"/>
                  <a:gd name="connsiteY1" fmla="*/ 388 h 72839"/>
                  <a:gd name="connsiteX2" fmla="*/ 73822 w 72839"/>
                  <a:gd name="connsiteY2" fmla="*/ 73227 h 72839"/>
                  <a:gd name="connsiteX3" fmla="*/ 983 w 72839"/>
                  <a:gd name="connsiteY3" fmla="*/ 73227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983" y="388"/>
                    </a:moveTo>
                    <a:lnTo>
                      <a:pt x="73822" y="388"/>
                    </a:lnTo>
                    <a:lnTo>
                      <a:pt x="73822" y="73227"/>
                    </a:lnTo>
                    <a:lnTo>
                      <a:pt x="983" y="73227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0ADE81CF-18D0-1FBB-8C99-FC14F4361285}"/>
                  </a:ext>
                </a:extLst>
              </p:cNvPr>
              <p:cNvSpPr/>
              <p:nvPr/>
            </p:nvSpPr>
            <p:spPr>
              <a:xfrm>
                <a:off x="8617618" y="3043434"/>
                <a:ext cx="72839" cy="72839"/>
              </a:xfrm>
              <a:custGeom>
                <a:avLst/>
                <a:gdLst>
                  <a:gd name="connsiteX0" fmla="*/ 143 w 72839"/>
                  <a:gd name="connsiteY0" fmla="*/ 423 h 72839"/>
                  <a:gd name="connsiteX1" fmla="*/ 72982 w 72839"/>
                  <a:gd name="connsiteY1" fmla="*/ 423 h 72839"/>
                  <a:gd name="connsiteX2" fmla="*/ 72982 w 72839"/>
                  <a:gd name="connsiteY2" fmla="*/ 73262 h 72839"/>
                  <a:gd name="connsiteX3" fmla="*/ 143 w 72839"/>
                  <a:gd name="connsiteY3" fmla="*/ 73262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143" y="423"/>
                    </a:moveTo>
                    <a:lnTo>
                      <a:pt x="72982" y="423"/>
                    </a:lnTo>
                    <a:lnTo>
                      <a:pt x="72982" y="73262"/>
                    </a:lnTo>
                    <a:lnTo>
                      <a:pt x="143" y="73262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442E87A6-ACCC-A19A-1517-09219BE6A415}"/>
                  </a:ext>
                </a:extLst>
              </p:cNvPr>
              <p:cNvSpPr/>
              <p:nvPr/>
            </p:nvSpPr>
            <p:spPr>
              <a:xfrm>
                <a:off x="8981814" y="3043434"/>
                <a:ext cx="72839" cy="72839"/>
              </a:xfrm>
              <a:custGeom>
                <a:avLst/>
                <a:gdLst>
                  <a:gd name="connsiteX0" fmla="*/ 318 w 72839"/>
                  <a:gd name="connsiteY0" fmla="*/ 423 h 72839"/>
                  <a:gd name="connsiteX1" fmla="*/ 73157 w 72839"/>
                  <a:gd name="connsiteY1" fmla="*/ 423 h 72839"/>
                  <a:gd name="connsiteX2" fmla="*/ 73157 w 72839"/>
                  <a:gd name="connsiteY2" fmla="*/ 73262 h 72839"/>
                  <a:gd name="connsiteX3" fmla="*/ 318 w 72839"/>
                  <a:gd name="connsiteY3" fmla="*/ 73262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318" y="423"/>
                    </a:moveTo>
                    <a:lnTo>
                      <a:pt x="73157" y="423"/>
                    </a:lnTo>
                    <a:lnTo>
                      <a:pt x="73157" y="73262"/>
                    </a:lnTo>
                    <a:lnTo>
                      <a:pt x="318" y="73262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482D6FE1-0259-BCEE-AF2D-86C4D934EEEE}"/>
                  </a:ext>
                </a:extLst>
              </p:cNvPr>
              <p:cNvSpPr/>
              <p:nvPr/>
            </p:nvSpPr>
            <p:spPr>
              <a:xfrm>
                <a:off x="9127492" y="3043434"/>
                <a:ext cx="72839" cy="72839"/>
              </a:xfrm>
              <a:custGeom>
                <a:avLst/>
                <a:gdLst>
                  <a:gd name="connsiteX0" fmla="*/ 388 w 72839"/>
                  <a:gd name="connsiteY0" fmla="*/ 423 h 72839"/>
                  <a:gd name="connsiteX1" fmla="*/ 73227 w 72839"/>
                  <a:gd name="connsiteY1" fmla="*/ 423 h 72839"/>
                  <a:gd name="connsiteX2" fmla="*/ 73227 w 72839"/>
                  <a:gd name="connsiteY2" fmla="*/ 73262 h 72839"/>
                  <a:gd name="connsiteX3" fmla="*/ 388 w 72839"/>
                  <a:gd name="connsiteY3" fmla="*/ 73262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388" y="423"/>
                    </a:moveTo>
                    <a:lnTo>
                      <a:pt x="73227" y="423"/>
                    </a:lnTo>
                    <a:lnTo>
                      <a:pt x="73227" y="73262"/>
                    </a:lnTo>
                    <a:lnTo>
                      <a:pt x="388" y="73262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8E99327E-FA9E-9AC3-8F75-AA3A45D7575E}"/>
                  </a:ext>
                </a:extLst>
              </p:cNvPr>
              <p:cNvSpPr/>
              <p:nvPr/>
            </p:nvSpPr>
            <p:spPr>
              <a:xfrm>
                <a:off x="9200331" y="3043434"/>
                <a:ext cx="72839" cy="72839"/>
              </a:xfrm>
              <a:custGeom>
                <a:avLst/>
                <a:gdLst>
                  <a:gd name="connsiteX0" fmla="*/ 423 w 72839"/>
                  <a:gd name="connsiteY0" fmla="*/ 423 h 72839"/>
                  <a:gd name="connsiteX1" fmla="*/ 73262 w 72839"/>
                  <a:gd name="connsiteY1" fmla="*/ 423 h 72839"/>
                  <a:gd name="connsiteX2" fmla="*/ 73262 w 72839"/>
                  <a:gd name="connsiteY2" fmla="*/ 73262 h 72839"/>
                  <a:gd name="connsiteX3" fmla="*/ 423 w 72839"/>
                  <a:gd name="connsiteY3" fmla="*/ 73262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423" y="423"/>
                    </a:moveTo>
                    <a:lnTo>
                      <a:pt x="73262" y="423"/>
                    </a:lnTo>
                    <a:lnTo>
                      <a:pt x="73262" y="73262"/>
                    </a:lnTo>
                    <a:lnTo>
                      <a:pt x="423" y="73262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406385D5-2876-54C1-A07F-ADA1C0A98B00}"/>
                  </a:ext>
                </a:extLst>
              </p:cNvPr>
              <p:cNvSpPr/>
              <p:nvPr/>
            </p:nvSpPr>
            <p:spPr>
              <a:xfrm>
                <a:off x="9346010" y="3043434"/>
                <a:ext cx="72839" cy="72839"/>
              </a:xfrm>
              <a:custGeom>
                <a:avLst/>
                <a:gdLst>
                  <a:gd name="connsiteX0" fmla="*/ 493 w 72839"/>
                  <a:gd name="connsiteY0" fmla="*/ 423 h 72839"/>
                  <a:gd name="connsiteX1" fmla="*/ 73332 w 72839"/>
                  <a:gd name="connsiteY1" fmla="*/ 423 h 72839"/>
                  <a:gd name="connsiteX2" fmla="*/ 73332 w 72839"/>
                  <a:gd name="connsiteY2" fmla="*/ 73262 h 72839"/>
                  <a:gd name="connsiteX3" fmla="*/ 493 w 72839"/>
                  <a:gd name="connsiteY3" fmla="*/ 73262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493" y="423"/>
                    </a:moveTo>
                    <a:lnTo>
                      <a:pt x="73332" y="423"/>
                    </a:lnTo>
                    <a:lnTo>
                      <a:pt x="73332" y="73262"/>
                    </a:lnTo>
                    <a:lnTo>
                      <a:pt x="493" y="73262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6F69CEBD-1464-157A-55C7-810C538A24D7}"/>
                  </a:ext>
                </a:extLst>
              </p:cNvPr>
              <p:cNvSpPr/>
              <p:nvPr/>
            </p:nvSpPr>
            <p:spPr>
              <a:xfrm>
                <a:off x="9564527" y="3043434"/>
                <a:ext cx="72839" cy="72839"/>
              </a:xfrm>
              <a:custGeom>
                <a:avLst/>
                <a:gdLst>
                  <a:gd name="connsiteX0" fmla="*/ 598 w 72839"/>
                  <a:gd name="connsiteY0" fmla="*/ 423 h 72839"/>
                  <a:gd name="connsiteX1" fmla="*/ 73437 w 72839"/>
                  <a:gd name="connsiteY1" fmla="*/ 423 h 72839"/>
                  <a:gd name="connsiteX2" fmla="*/ 73437 w 72839"/>
                  <a:gd name="connsiteY2" fmla="*/ 73262 h 72839"/>
                  <a:gd name="connsiteX3" fmla="*/ 598 w 72839"/>
                  <a:gd name="connsiteY3" fmla="*/ 73262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598" y="423"/>
                    </a:moveTo>
                    <a:lnTo>
                      <a:pt x="73437" y="423"/>
                    </a:lnTo>
                    <a:lnTo>
                      <a:pt x="73437" y="73262"/>
                    </a:lnTo>
                    <a:lnTo>
                      <a:pt x="598" y="73262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2C60D8FB-4120-38C5-5EB1-1DCE04E75FDE}"/>
                  </a:ext>
                </a:extLst>
              </p:cNvPr>
              <p:cNvSpPr/>
              <p:nvPr/>
            </p:nvSpPr>
            <p:spPr>
              <a:xfrm>
                <a:off x="9710206" y="3043434"/>
                <a:ext cx="72839" cy="72839"/>
              </a:xfrm>
              <a:custGeom>
                <a:avLst/>
                <a:gdLst>
                  <a:gd name="connsiteX0" fmla="*/ 668 w 72839"/>
                  <a:gd name="connsiteY0" fmla="*/ 423 h 72839"/>
                  <a:gd name="connsiteX1" fmla="*/ 73507 w 72839"/>
                  <a:gd name="connsiteY1" fmla="*/ 423 h 72839"/>
                  <a:gd name="connsiteX2" fmla="*/ 73507 w 72839"/>
                  <a:gd name="connsiteY2" fmla="*/ 73262 h 72839"/>
                  <a:gd name="connsiteX3" fmla="*/ 668 w 72839"/>
                  <a:gd name="connsiteY3" fmla="*/ 73262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668" y="423"/>
                    </a:moveTo>
                    <a:lnTo>
                      <a:pt x="73507" y="423"/>
                    </a:lnTo>
                    <a:lnTo>
                      <a:pt x="73507" y="73262"/>
                    </a:lnTo>
                    <a:lnTo>
                      <a:pt x="668" y="73262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D4085A73-6F01-7134-E215-2825B3C12D71}"/>
                  </a:ext>
                </a:extLst>
              </p:cNvPr>
              <p:cNvSpPr/>
              <p:nvPr/>
            </p:nvSpPr>
            <p:spPr>
              <a:xfrm>
                <a:off x="9783045" y="3043434"/>
                <a:ext cx="72839" cy="72839"/>
              </a:xfrm>
              <a:custGeom>
                <a:avLst/>
                <a:gdLst>
                  <a:gd name="connsiteX0" fmla="*/ 703 w 72839"/>
                  <a:gd name="connsiteY0" fmla="*/ 423 h 72839"/>
                  <a:gd name="connsiteX1" fmla="*/ 73542 w 72839"/>
                  <a:gd name="connsiteY1" fmla="*/ 423 h 72839"/>
                  <a:gd name="connsiteX2" fmla="*/ 73542 w 72839"/>
                  <a:gd name="connsiteY2" fmla="*/ 73262 h 72839"/>
                  <a:gd name="connsiteX3" fmla="*/ 703 w 72839"/>
                  <a:gd name="connsiteY3" fmla="*/ 73262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703" y="423"/>
                    </a:moveTo>
                    <a:lnTo>
                      <a:pt x="73542" y="423"/>
                    </a:lnTo>
                    <a:lnTo>
                      <a:pt x="73542" y="73262"/>
                    </a:lnTo>
                    <a:lnTo>
                      <a:pt x="703" y="73262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209B9776-E772-0548-C39D-DD8B4EF43BCF}"/>
                  </a:ext>
                </a:extLst>
              </p:cNvPr>
              <p:cNvSpPr/>
              <p:nvPr/>
            </p:nvSpPr>
            <p:spPr>
              <a:xfrm>
                <a:off x="10292919" y="3043434"/>
                <a:ext cx="72839" cy="72839"/>
              </a:xfrm>
              <a:custGeom>
                <a:avLst/>
                <a:gdLst>
                  <a:gd name="connsiteX0" fmla="*/ 948 w 72839"/>
                  <a:gd name="connsiteY0" fmla="*/ 423 h 72839"/>
                  <a:gd name="connsiteX1" fmla="*/ 73787 w 72839"/>
                  <a:gd name="connsiteY1" fmla="*/ 423 h 72839"/>
                  <a:gd name="connsiteX2" fmla="*/ 73787 w 72839"/>
                  <a:gd name="connsiteY2" fmla="*/ 73262 h 72839"/>
                  <a:gd name="connsiteX3" fmla="*/ 948 w 72839"/>
                  <a:gd name="connsiteY3" fmla="*/ 73262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948" y="423"/>
                    </a:moveTo>
                    <a:lnTo>
                      <a:pt x="73787" y="423"/>
                    </a:lnTo>
                    <a:lnTo>
                      <a:pt x="73787" y="73262"/>
                    </a:lnTo>
                    <a:lnTo>
                      <a:pt x="948" y="73262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B8F980E6-987B-BF3B-1717-696DC7EC981E}"/>
                  </a:ext>
                </a:extLst>
              </p:cNvPr>
              <p:cNvSpPr/>
              <p:nvPr/>
            </p:nvSpPr>
            <p:spPr>
              <a:xfrm>
                <a:off x="10365758" y="3043434"/>
                <a:ext cx="72839" cy="72839"/>
              </a:xfrm>
              <a:custGeom>
                <a:avLst/>
                <a:gdLst>
                  <a:gd name="connsiteX0" fmla="*/ 983 w 72839"/>
                  <a:gd name="connsiteY0" fmla="*/ 423 h 72839"/>
                  <a:gd name="connsiteX1" fmla="*/ 73822 w 72839"/>
                  <a:gd name="connsiteY1" fmla="*/ 423 h 72839"/>
                  <a:gd name="connsiteX2" fmla="*/ 73822 w 72839"/>
                  <a:gd name="connsiteY2" fmla="*/ 73262 h 72839"/>
                  <a:gd name="connsiteX3" fmla="*/ 983 w 72839"/>
                  <a:gd name="connsiteY3" fmla="*/ 73262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983" y="423"/>
                    </a:moveTo>
                    <a:lnTo>
                      <a:pt x="73822" y="423"/>
                    </a:lnTo>
                    <a:lnTo>
                      <a:pt x="73822" y="73262"/>
                    </a:lnTo>
                    <a:lnTo>
                      <a:pt x="983" y="73262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C8501D04-322C-EC3C-8E8C-D06FB890BB48}"/>
                  </a:ext>
                </a:extLst>
              </p:cNvPr>
              <p:cNvSpPr/>
              <p:nvPr/>
            </p:nvSpPr>
            <p:spPr>
              <a:xfrm>
                <a:off x="8690457" y="3116273"/>
                <a:ext cx="72839" cy="72839"/>
              </a:xfrm>
              <a:custGeom>
                <a:avLst/>
                <a:gdLst>
                  <a:gd name="connsiteX0" fmla="*/ 178 w 72839"/>
                  <a:gd name="connsiteY0" fmla="*/ 458 h 72839"/>
                  <a:gd name="connsiteX1" fmla="*/ 73017 w 72839"/>
                  <a:gd name="connsiteY1" fmla="*/ 458 h 72839"/>
                  <a:gd name="connsiteX2" fmla="*/ 73017 w 72839"/>
                  <a:gd name="connsiteY2" fmla="*/ 73297 h 72839"/>
                  <a:gd name="connsiteX3" fmla="*/ 178 w 72839"/>
                  <a:gd name="connsiteY3" fmla="*/ 73297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178" y="458"/>
                    </a:moveTo>
                    <a:lnTo>
                      <a:pt x="73017" y="458"/>
                    </a:lnTo>
                    <a:lnTo>
                      <a:pt x="73017" y="73297"/>
                    </a:lnTo>
                    <a:lnTo>
                      <a:pt x="178" y="73297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F2148DC6-F116-590B-A3B9-79F902AFFAB4}"/>
                  </a:ext>
                </a:extLst>
              </p:cNvPr>
              <p:cNvSpPr/>
              <p:nvPr/>
            </p:nvSpPr>
            <p:spPr>
              <a:xfrm>
                <a:off x="8763297" y="3116273"/>
                <a:ext cx="72839" cy="72839"/>
              </a:xfrm>
              <a:custGeom>
                <a:avLst/>
                <a:gdLst>
                  <a:gd name="connsiteX0" fmla="*/ 213 w 72839"/>
                  <a:gd name="connsiteY0" fmla="*/ 458 h 72839"/>
                  <a:gd name="connsiteX1" fmla="*/ 73052 w 72839"/>
                  <a:gd name="connsiteY1" fmla="*/ 458 h 72839"/>
                  <a:gd name="connsiteX2" fmla="*/ 73052 w 72839"/>
                  <a:gd name="connsiteY2" fmla="*/ 73297 h 72839"/>
                  <a:gd name="connsiteX3" fmla="*/ 213 w 72839"/>
                  <a:gd name="connsiteY3" fmla="*/ 73297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213" y="458"/>
                    </a:moveTo>
                    <a:lnTo>
                      <a:pt x="73052" y="458"/>
                    </a:lnTo>
                    <a:lnTo>
                      <a:pt x="73052" y="73297"/>
                    </a:lnTo>
                    <a:lnTo>
                      <a:pt x="213" y="73297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2F5F3CED-1F5E-79ED-FEA8-1C2C27F4D2F9}"/>
                  </a:ext>
                </a:extLst>
              </p:cNvPr>
              <p:cNvSpPr/>
              <p:nvPr/>
            </p:nvSpPr>
            <p:spPr>
              <a:xfrm>
                <a:off x="8836136" y="3116273"/>
                <a:ext cx="72839" cy="72839"/>
              </a:xfrm>
              <a:custGeom>
                <a:avLst/>
                <a:gdLst>
                  <a:gd name="connsiteX0" fmla="*/ 248 w 72839"/>
                  <a:gd name="connsiteY0" fmla="*/ 458 h 72839"/>
                  <a:gd name="connsiteX1" fmla="*/ 73087 w 72839"/>
                  <a:gd name="connsiteY1" fmla="*/ 458 h 72839"/>
                  <a:gd name="connsiteX2" fmla="*/ 73087 w 72839"/>
                  <a:gd name="connsiteY2" fmla="*/ 73297 h 72839"/>
                  <a:gd name="connsiteX3" fmla="*/ 248 w 72839"/>
                  <a:gd name="connsiteY3" fmla="*/ 73297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248" y="458"/>
                    </a:moveTo>
                    <a:lnTo>
                      <a:pt x="73087" y="458"/>
                    </a:lnTo>
                    <a:lnTo>
                      <a:pt x="73087" y="73297"/>
                    </a:lnTo>
                    <a:lnTo>
                      <a:pt x="248" y="73297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5C4C4033-2ADF-5C83-9DFB-D32C470FD8DD}"/>
                  </a:ext>
                </a:extLst>
              </p:cNvPr>
              <p:cNvSpPr/>
              <p:nvPr/>
            </p:nvSpPr>
            <p:spPr>
              <a:xfrm>
                <a:off x="8981814" y="3116273"/>
                <a:ext cx="72839" cy="72839"/>
              </a:xfrm>
              <a:custGeom>
                <a:avLst/>
                <a:gdLst>
                  <a:gd name="connsiteX0" fmla="*/ 318 w 72839"/>
                  <a:gd name="connsiteY0" fmla="*/ 458 h 72839"/>
                  <a:gd name="connsiteX1" fmla="*/ 73157 w 72839"/>
                  <a:gd name="connsiteY1" fmla="*/ 458 h 72839"/>
                  <a:gd name="connsiteX2" fmla="*/ 73157 w 72839"/>
                  <a:gd name="connsiteY2" fmla="*/ 73297 h 72839"/>
                  <a:gd name="connsiteX3" fmla="*/ 318 w 72839"/>
                  <a:gd name="connsiteY3" fmla="*/ 73297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318" y="458"/>
                    </a:moveTo>
                    <a:lnTo>
                      <a:pt x="73157" y="458"/>
                    </a:lnTo>
                    <a:lnTo>
                      <a:pt x="73157" y="73297"/>
                    </a:lnTo>
                    <a:lnTo>
                      <a:pt x="318" y="73297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id="{6B9F51F0-8097-DC61-2648-6C753866F048}"/>
                  </a:ext>
                </a:extLst>
              </p:cNvPr>
              <p:cNvSpPr/>
              <p:nvPr/>
            </p:nvSpPr>
            <p:spPr>
              <a:xfrm>
                <a:off x="9127492" y="3116273"/>
                <a:ext cx="72839" cy="72839"/>
              </a:xfrm>
              <a:custGeom>
                <a:avLst/>
                <a:gdLst>
                  <a:gd name="connsiteX0" fmla="*/ 388 w 72839"/>
                  <a:gd name="connsiteY0" fmla="*/ 458 h 72839"/>
                  <a:gd name="connsiteX1" fmla="*/ 73227 w 72839"/>
                  <a:gd name="connsiteY1" fmla="*/ 458 h 72839"/>
                  <a:gd name="connsiteX2" fmla="*/ 73227 w 72839"/>
                  <a:gd name="connsiteY2" fmla="*/ 73297 h 72839"/>
                  <a:gd name="connsiteX3" fmla="*/ 388 w 72839"/>
                  <a:gd name="connsiteY3" fmla="*/ 73297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388" y="458"/>
                    </a:moveTo>
                    <a:lnTo>
                      <a:pt x="73227" y="458"/>
                    </a:lnTo>
                    <a:lnTo>
                      <a:pt x="73227" y="73297"/>
                    </a:lnTo>
                    <a:lnTo>
                      <a:pt x="388" y="73297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9DF655C2-13D3-16AA-ADE1-68FEE47F88B9}"/>
                  </a:ext>
                </a:extLst>
              </p:cNvPr>
              <p:cNvSpPr/>
              <p:nvPr/>
            </p:nvSpPr>
            <p:spPr>
              <a:xfrm>
                <a:off x="9200331" y="3116273"/>
                <a:ext cx="72839" cy="72839"/>
              </a:xfrm>
              <a:custGeom>
                <a:avLst/>
                <a:gdLst>
                  <a:gd name="connsiteX0" fmla="*/ 423 w 72839"/>
                  <a:gd name="connsiteY0" fmla="*/ 458 h 72839"/>
                  <a:gd name="connsiteX1" fmla="*/ 73262 w 72839"/>
                  <a:gd name="connsiteY1" fmla="*/ 458 h 72839"/>
                  <a:gd name="connsiteX2" fmla="*/ 73262 w 72839"/>
                  <a:gd name="connsiteY2" fmla="*/ 73297 h 72839"/>
                  <a:gd name="connsiteX3" fmla="*/ 423 w 72839"/>
                  <a:gd name="connsiteY3" fmla="*/ 73297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423" y="458"/>
                    </a:moveTo>
                    <a:lnTo>
                      <a:pt x="73262" y="458"/>
                    </a:lnTo>
                    <a:lnTo>
                      <a:pt x="73262" y="73297"/>
                    </a:lnTo>
                    <a:lnTo>
                      <a:pt x="423" y="73297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6DF23136-F6A5-6AA6-36CF-016F3EAA23F7}"/>
                  </a:ext>
                </a:extLst>
              </p:cNvPr>
              <p:cNvSpPr/>
              <p:nvPr/>
            </p:nvSpPr>
            <p:spPr>
              <a:xfrm>
                <a:off x="9273171" y="3116273"/>
                <a:ext cx="72839" cy="72839"/>
              </a:xfrm>
              <a:custGeom>
                <a:avLst/>
                <a:gdLst>
                  <a:gd name="connsiteX0" fmla="*/ 458 w 72839"/>
                  <a:gd name="connsiteY0" fmla="*/ 458 h 72839"/>
                  <a:gd name="connsiteX1" fmla="*/ 73297 w 72839"/>
                  <a:gd name="connsiteY1" fmla="*/ 458 h 72839"/>
                  <a:gd name="connsiteX2" fmla="*/ 73297 w 72839"/>
                  <a:gd name="connsiteY2" fmla="*/ 73297 h 72839"/>
                  <a:gd name="connsiteX3" fmla="*/ 458 w 72839"/>
                  <a:gd name="connsiteY3" fmla="*/ 73297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458" y="458"/>
                    </a:moveTo>
                    <a:lnTo>
                      <a:pt x="73297" y="458"/>
                    </a:lnTo>
                    <a:lnTo>
                      <a:pt x="73297" y="73297"/>
                    </a:lnTo>
                    <a:lnTo>
                      <a:pt x="458" y="73297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AF369D1A-850D-05DA-00DA-F70100198CC8}"/>
                  </a:ext>
                </a:extLst>
              </p:cNvPr>
              <p:cNvSpPr/>
              <p:nvPr/>
            </p:nvSpPr>
            <p:spPr>
              <a:xfrm>
                <a:off x="9418849" y="3116273"/>
                <a:ext cx="72839" cy="72839"/>
              </a:xfrm>
              <a:custGeom>
                <a:avLst/>
                <a:gdLst>
                  <a:gd name="connsiteX0" fmla="*/ 528 w 72839"/>
                  <a:gd name="connsiteY0" fmla="*/ 458 h 72839"/>
                  <a:gd name="connsiteX1" fmla="*/ 73367 w 72839"/>
                  <a:gd name="connsiteY1" fmla="*/ 458 h 72839"/>
                  <a:gd name="connsiteX2" fmla="*/ 73367 w 72839"/>
                  <a:gd name="connsiteY2" fmla="*/ 73297 h 72839"/>
                  <a:gd name="connsiteX3" fmla="*/ 528 w 72839"/>
                  <a:gd name="connsiteY3" fmla="*/ 73297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528" y="458"/>
                    </a:moveTo>
                    <a:lnTo>
                      <a:pt x="73367" y="458"/>
                    </a:lnTo>
                    <a:lnTo>
                      <a:pt x="73367" y="73297"/>
                    </a:lnTo>
                    <a:lnTo>
                      <a:pt x="528" y="73297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1A7FE22B-AF9E-5555-ACEA-0879F8A649EB}"/>
                  </a:ext>
                </a:extLst>
              </p:cNvPr>
              <p:cNvSpPr/>
              <p:nvPr/>
            </p:nvSpPr>
            <p:spPr>
              <a:xfrm>
                <a:off x="9491688" y="3116273"/>
                <a:ext cx="72839" cy="72839"/>
              </a:xfrm>
              <a:custGeom>
                <a:avLst/>
                <a:gdLst>
                  <a:gd name="connsiteX0" fmla="*/ 563 w 72839"/>
                  <a:gd name="connsiteY0" fmla="*/ 458 h 72839"/>
                  <a:gd name="connsiteX1" fmla="*/ 73402 w 72839"/>
                  <a:gd name="connsiteY1" fmla="*/ 458 h 72839"/>
                  <a:gd name="connsiteX2" fmla="*/ 73402 w 72839"/>
                  <a:gd name="connsiteY2" fmla="*/ 73297 h 72839"/>
                  <a:gd name="connsiteX3" fmla="*/ 563 w 72839"/>
                  <a:gd name="connsiteY3" fmla="*/ 73297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563" y="458"/>
                    </a:moveTo>
                    <a:lnTo>
                      <a:pt x="73402" y="458"/>
                    </a:lnTo>
                    <a:lnTo>
                      <a:pt x="73402" y="73297"/>
                    </a:lnTo>
                    <a:lnTo>
                      <a:pt x="563" y="73297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30877C17-51BF-F6B7-F443-DB12CE021B1D}"/>
                  </a:ext>
                </a:extLst>
              </p:cNvPr>
              <p:cNvSpPr/>
              <p:nvPr/>
            </p:nvSpPr>
            <p:spPr>
              <a:xfrm>
                <a:off x="9564527" y="3116273"/>
                <a:ext cx="72839" cy="72839"/>
              </a:xfrm>
              <a:custGeom>
                <a:avLst/>
                <a:gdLst>
                  <a:gd name="connsiteX0" fmla="*/ 598 w 72839"/>
                  <a:gd name="connsiteY0" fmla="*/ 458 h 72839"/>
                  <a:gd name="connsiteX1" fmla="*/ 73437 w 72839"/>
                  <a:gd name="connsiteY1" fmla="*/ 458 h 72839"/>
                  <a:gd name="connsiteX2" fmla="*/ 73437 w 72839"/>
                  <a:gd name="connsiteY2" fmla="*/ 73297 h 72839"/>
                  <a:gd name="connsiteX3" fmla="*/ 598 w 72839"/>
                  <a:gd name="connsiteY3" fmla="*/ 73297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598" y="458"/>
                    </a:moveTo>
                    <a:lnTo>
                      <a:pt x="73437" y="458"/>
                    </a:lnTo>
                    <a:lnTo>
                      <a:pt x="73437" y="73297"/>
                    </a:lnTo>
                    <a:lnTo>
                      <a:pt x="598" y="73297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DD956C72-F853-6EA9-7B7B-1D6099167116}"/>
                  </a:ext>
                </a:extLst>
              </p:cNvPr>
              <p:cNvSpPr/>
              <p:nvPr/>
            </p:nvSpPr>
            <p:spPr>
              <a:xfrm>
                <a:off x="9637366" y="3116273"/>
                <a:ext cx="72839" cy="72839"/>
              </a:xfrm>
              <a:custGeom>
                <a:avLst/>
                <a:gdLst>
                  <a:gd name="connsiteX0" fmla="*/ 633 w 72839"/>
                  <a:gd name="connsiteY0" fmla="*/ 458 h 72839"/>
                  <a:gd name="connsiteX1" fmla="*/ 73472 w 72839"/>
                  <a:gd name="connsiteY1" fmla="*/ 458 h 72839"/>
                  <a:gd name="connsiteX2" fmla="*/ 73472 w 72839"/>
                  <a:gd name="connsiteY2" fmla="*/ 73297 h 72839"/>
                  <a:gd name="connsiteX3" fmla="*/ 633 w 72839"/>
                  <a:gd name="connsiteY3" fmla="*/ 73297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633" y="458"/>
                    </a:moveTo>
                    <a:lnTo>
                      <a:pt x="73472" y="458"/>
                    </a:lnTo>
                    <a:lnTo>
                      <a:pt x="73472" y="73297"/>
                    </a:lnTo>
                    <a:lnTo>
                      <a:pt x="633" y="73297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C942F986-F950-5278-9D4E-55A7329A4EA3}"/>
                  </a:ext>
                </a:extLst>
              </p:cNvPr>
              <p:cNvSpPr/>
              <p:nvPr/>
            </p:nvSpPr>
            <p:spPr>
              <a:xfrm>
                <a:off x="9928723" y="3116273"/>
                <a:ext cx="72839" cy="72839"/>
              </a:xfrm>
              <a:custGeom>
                <a:avLst/>
                <a:gdLst>
                  <a:gd name="connsiteX0" fmla="*/ 773 w 72839"/>
                  <a:gd name="connsiteY0" fmla="*/ 458 h 72839"/>
                  <a:gd name="connsiteX1" fmla="*/ 73612 w 72839"/>
                  <a:gd name="connsiteY1" fmla="*/ 458 h 72839"/>
                  <a:gd name="connsiteX2" fmla="*/ 73612 w 72839"/>
                  <a:gd name="connsiteY2" fmla="*/ 73297 h 72839"/>
                  <a:gd name="connsiteX3" fmla="*/ 773 w 72839"/>
                  <a:gd name="connsiteY3" fmla="*/ 73297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773" y="458"/>
                    </a:moveTo>
                    <a:lnTo>
                      <a:pt x="73612" y="458"/>
                    </a:lnTo>
                    <a:lnTo>
                      <a:pt x="73612" y="73297"/>
                    </a:lnTo>
                    <a:lnTo>
                      <a:pt x="773" y="73297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6B8D2250-5276-7F2C-F984-EF8A47CD472D}"/>
                  </a:ext>
                </a:extLst>
              </p:cNvPr>
              <p:cNvSpPr/>
              <p:nvPr/>
            </p:nvSpPr>
            <p:spPr>
              <a:xfrm>
                <a:off x="10001562" y="3116273"/>
                <a:ext cx="72839" cy="72839"/>
              </a:xfrm>
              <a:custGeom>
                <a:avLst/>
                <a:gdLst>
                  <a:gd name="connsiteX0" fmla="*/ 808 w 72839"/>
                  <a:gd name="connsiteY0" fmla="*/ 458 h 72839"/>
                  <a:gd name="connsiteX1" fmla="*/ 73647 w 72839"/>
                  <a:gd name="connsiteY1" fmla="*/ 458 h 72839"/>
                  <a:gd name="connsiteX2" fmla="*/ 73647 w 72839"/>
                  <a:gd name="connsiteY2" fmla="*/ 73297 h 72839"/>
                  <a:gd name="connsiteX3" fmla="*/ 808 w 72839"/>
                  <a:gd name="connsiteY3" fmla="*/ 73297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808" y="458"/>
                    </a:moveTo>
                    <a:lnTo>
                      <a:pt x="73647" y="458"/>
                    </a:lnTo>
                    <a:lnTo>
                      <a:pt x="73647" y="73297"/>
                    </a:lnTo>
                    <a:lnTo>
                      <a:pt x="808" y="73297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B69C6A65-E94B-8F93-EB3F-609C2623FD19}"/>
                  </a:ext>
                </a:extLst>
              </p:cNvPr>
              <p:cNvSpPr/>
              <p:nvPr/>
            </p:nvSpPr>
            <p:spPr>
              <a:xfrm>
                <a:off x="10074401" y="3116273"/>
                <a:ext cx="72839" cy="72839"/>
              </a:xfrm>
              <a:custGeom>
                <a:avLst/>
                <a:gdLst>
                  <a:gd name="connsiteX0" fmla="*/ 843 w 72839"/>
                  <a:gd name="connsiteY0" fmla="*/ 458 h 72839"/>
                  <a:gd name="connsiteX1" fmla="*/ 73682 w 72839"/>
                  <a:gd name="connsiteY1" fmla="*/ 458 h 72839"/>
                  <a:gd name="connsiteX2" fmla="*/ 73682 w 72839"/>
                  <a:gd name="connsiteY2" fmla="*/ 73297 h 72839"/>
                  <a:gd name="connsiteX3" fmla="*/ 843 w 72839"/>
                  <a:gd name="connsiteY3" fmla="*/ 73297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843" y="458"/>
                    </a:moveTo>
                    <a:lnTo>
                      <a:pt x="73682" y="458"/>
                    </a:lnTo>
                    <a:lnTo>
                      <a:pt x="73682" y="73297"/>
                    </a:lnTo>
                    <a:lnTo>
                      <a:pt x="843" y="73297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F759B552-6858-11DD-68B4-535B820442B6}"/>
                  </a:ext>
                </a:extLst>
              </p:cNvPr>
              <p:cNvSpPr/>
              <p:nvPr/>
            </p:nvSpPr>
            <p:spPr>
              <a:xfrm>
                <a:off x="10220080" y="3116273"/>
                <a:ext cx="72839" cy="72839"/>
              </a:xfrm>
              <a:custGeom>
                <a:avLst/>
                <a:gdLst>
                  <a:gd name="connsiteX0" fmla="*/ 913 w 72839"/>
                  <a:gd name="connsiteY0" fmla="*/ 458 h 72839"/>
                  <a:gd name="connsiteX1" fmla="*/ 73752 w 72839"/>
                  <a:gd name="connsiteY1" fmla="*/ 458 h 72839"/>
                  <a:gd name="connsiteX2" fmla="*/ 73752 w 72839"/>
                  <a:gd name="connsiteY2" fmla="*/ 73297 h 72839"/>
                  <a:gd name="connsiteX3" fmla="*/ 913 w 72839"/>
                  <a:gd name="connsiteY3" fmla="*/ 73297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913" y="458"/>
                    </a:moveTo>
                    <a:lnTo>
                      <a:pt x="73752" y="458"/>
                    </a:lnTo>
                    <a:lnTo>
                      <a:pt x="73752" y="73297"/>
                    </a:lnTo>
                    <a:lnTo>
                      <a:pt x="913" y="73297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A83E4197-60EF-335E-9289-0504782A423B}"/>
                  </a:ext>
                </a:extLst>
              </p:cNvPr>
              <p:cNvSpPr/>
              <p:nvPr/>
            </p:nvSpPr>
            <p:spPr>
              <a:xfrm>
                <a:off x="10365758" y="3116273"/>
                <a:ext cx="72839" cy="72839"/>
              </a:xfrm>
              <a:custGeom>
                <a:avLst/>
                <a:gdLst>
                  <a:gd name="connsiteX0" fmla="*/ 983 w 72839"/>
                  <a:gd name="connsiteY0" fmla="*/ 458 h 72839"/>
                  <a:gd name="connsiteX1" fmla="*/ 73822 w 72839"/>
                  <a:gd name="connsiteY1" fmla="*/ 458 h 72839"/>
                  <a:gd name="connsiteX2" fmla="*/ 73822 w 72839"/>
                  <a:gd name="connsiteY2" fmla="*/ 73297 h 72839"/>
                  <a:gd name="connsiteX3" fmla="*/ 983 w 72839"/>
                  <a:gd name="connsiteY3" fmla="*/ 73297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983" y="458"/>
                    </a:moveTo>
                    <a:lnTo>
                      <a:pt x="73822" y="458"/>
                    </a:lnTo>
                    <a:lnTo>
                      <a:pt x="73822" y="73297"/>
                    </a:lnTo>
                    <a:lnTo>
                      <a:pt x="983" y="73297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E92ADF60-BA39-E556-96E9-8A687AA5EBDF}"/>
                  </a:ext>
                </a:extLst>
              </p:cNvPr>
              <p:cNvSpPr/>
              <p:nvPr/>
            </p:nvSpPr>
            <p:spPr>
              <a:xfrm>
                <a:off x="10438597" y="3116273"/>
                <a:ext cx="72839" cy="72839"/>
              </a:xfrm>
              <a:custGeom>
                <a:avLst/>
                <a:gdLst>
                  <a:gd name="connsiteX0" fmla="*/ 1018 w 72839"/>
                  <a:gd name="connsiteY0" fmla="*/ 458 h 72839"/>
                  <a:gd name="connsiteX1" fmla="*/ 73857 w 72839"/>
                  <a:gd name="connsiteY1" fmla="*/ 458 h 72839"/>
                  <a:gd name="connsiteX2" fmla="*/ 73857 w 72839"/>
                  <a:gd name="connsiteY2" fmla="*/ 73297 h 72839"/>
                  <a:gd name="connsiteX3" fmla="*/ 1018 w 72839"/>
                  <a:gd name="connsiteY3" fmla="*/ 73297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1018" y="458"/>
                    </a:moveTo>
                    <a:lnTo>
                      <a:pt x="73857" y="458"/>
                    </a:lnTo>
                    <a:lnTo>
                      <a:pt x="73857" y="73297"/>
                    </a:lnTo>
                    <a:lnTo>
                      <a:pt x="1018" y="73297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32101AD8-237C-EF26-CB1D-BB0BB7437D56}"/>
                  </a:ext>
                </a:extLst>
              </p:cNvPr>
              <p:cNvSpPr/>
              <p:nvPr/>
            </p:nvSpPr>
            <p:spPr>
              <a:xfrm>
                <a:off x="8471940" y="3189112"/>
                <a:ext cx="72839" cy="72839"/>
              </a:xfrm>
              <a:custGeom>
                <a:avLst/>
                <a:gdLst>
                  <a:gd name="connsiteX0" fmla="*/ 73 w 72839"/>
                  <a:gd name="connsiteY0" fmla="*/ 493 h 72839"/>
                  <a:gd name="connsiteX1" fmla="*/ 72912 w 72839"/>
                  <a:gd name="connsiteY1" fmla="*/ 493 h 72839"/>
                  <a:gd name="connsiteX2" fmla="*/ 72912 w 72839"/>
                  <a:gd name="connsiteY2" fmla="*/ 73332 h 72839"/>
                  <a:gd name="connsiteX3" fmla="*/ 73 w 72839"/>
                  <a:gd name="connsiteY3" fmla="*/ 73332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73" y="493"/>
                    </a:moveTo>
                    <a:lnTo>
                      <a:pt x="72912" y="493"/>
                    </a:lnTo>
                    <a:lnTo>
                      <a:pt x="72912" y="73332"/>
                    </a:lnTo>
                    <a:lnTo>
                      <a:pt x="73" y="73332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37DDDA70-0890-C20D-A1AC-7F6BC64B40F6}"/>
                  </a:ext>
                </a:extLst>
              </p:cNvPr>
              <p:cNvSpPr/>
              <p:nvPr/>
            </p:nvSpPr>
            <p:spPr>
              <a:xfrm>
                <a:off x="8544779" y="3189112"/>
                <a:ext cx="72839" cy="72839"/>
              </a:xfrm>
              <a:custGeom>
                <a:avLst/>
                <a:gdLst>
                  <a:gd name="connsiteX0" fmla="*/ 108 w 72839"/>
                  <a:gd name="connsiteY0" fmla="*/ 493 h 72839"/>
                  <a:gd name="connsiteX1" fmla="*/ 72947 w 72839"/>
                  <a:gd name="connsiteY1" fmla="*/ 493 h 72839"/>
                  <a:gd name="connsiteX2" fmla="*/ 72947 w 72839"/>
                  <a:gd name="connsiteY2" fmla="*/ 73332 h 72839"/>
                  <a:gd name="connsiteX3" fmla="*/ 108 w 72839"/>
                  <a:gd name="connsiteY3" fmla="*/ 73332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108" y="493"/>
                    </a:moveTo>
                    <a:lnTo>
                      <a:pt x="72947" y="493"/>
                    </a:lnTo>
                    <a:lnTo>
                      <a:pt x="72947" y="73332"/>
                    </a:lnTo>
                    <a:lnTo>
                      <a:pt x="108" y="73332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C810E136-DC88-1FEB-8FF2-4E68D244CC1C}"/>
                  </a:ext>
                </a:extLst>
              </p:cNvPr>
              <p:cNvSpPr/>
              <p:nvPr/>
            </p:nvSpPr>
            <p:spPr>
              <a:xfrm>
                <a:off x="8617618" y="3189112"/>
                <a:ext cx="72839" cy="72839"/>
              </a:xfrm>
              <a:custGeom>
                <a:avLst/>
                <a:gdLst>
                  <a:gd name="connsiteX0" fmla="*/ 143 w 72839"/>
                  <a:gd name="connsiteY0" fmla="*/ 493 h 72839"/>
                  <a:gd name="connsiteX1" fmla="*/ 72982 w 72839"/>
                  <a:gd name="connsiteY1" fmla="*/ 493 h 72839"/>
                  <a:gd name="connsiteX2" fmla="*/ 72982 w 72839"/>
                  <a:gd name="connsiteY2" fmla="*/ 73332 h 72839"/>
                  <a:gd name="connsiteX3" fmla="*/ 143 w 72839"/>
                  <a:gd name="connsiteY3" fmla="*/ 73332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143" y="493"/>
                    </a:moveTo>
                    <a:lnTo>
                      <a:pt x="72982" y="493"/>
                    </a:lnTo>
                    <a:lnTo>
                      <a:pt x="72982" y="73332"/>
                    </a:lnTo>
                    <a:lnTo>
                      <a:pt x="143" y="73332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564FE288-587A-992E-5194-A57ADA760615}"/>
                  </a:ext>
                </a:extLst>
              </p:cNvPr>
              <p:cNvSpPr/>
              <p:nvPr/>
            </p:nvSpPr>
            <p:spPr>
              <a:xfrm>
                <a:off x="8763297" y="3189112"/>
                <a:ext cx="72839" cy="72839"/>
              </a:xfrm>
              <a:custGeom>
                <a:avLst/>
                <a:gdLst>
                  <a:gd name="connsiteX0" fmla="*/ 213 w 72839"/>
                  <a:gd name="connsiteY0" fmla="*/ 493 h 72839"/>
                  <a:gd name="connsiteX1" fmla="*/ 73052 w 72839"/>
                  <a:gd name="connsiteY1" fmla="*/ 493 h 72839"/>
                  <a:gd name="connsiteX2" fmla="*/ 73052 w 72839"/>
                  <a:gd name="connsiteY2" fmla="*/ 73332 h 72839"/>
                  <a:gd name="connsiteX3" fmla="*/ 213 w 72839"/>
                  <a:gd name="connsiteY3" fmla="*/ 73332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213" y="493"/>
                    </a:moveTo>
                    <a:lnTo>
                      <a:pt x="73052" y="493"/>
                    </a:lnTo>
                    <a:lnTo>
                      <a:pt x="73052" y="73332"/>
                    </a:lnTo>
                    <a:lnTo>
                      <a:pt x="213" y="73332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C384EF0B-E3DB-E5B6-FA8B-C443B46BD9D6}"/>
                  </a:ext>
                </a:extLst>
              </p:cNvPr>
              <p:cNvSpPr/>
              <p:nvPr/>
            </p:nvSpPr>
            <p:spPr>
              <a:xfrm>
                <a:off x="9127492" y="3189112"/>
                <a:ext cx="72839" cy="72839"/>
              </a:xfrm>
              <a:custGeom>
                <a:avLst/>
                <a:gdLst>
                  <a:gd name="connsiteX0" fmla="*/ 388 w 72839"/>
                  <a:gd name="connsiteY0" fmla="*/ 493 h 72839"/>
                  <a:gd name="connsiteX1" fmla="*/ 73227 w 72839"/>
                  <a:gd name="connsiteY1" fmla="*/ 493 h 72839"/>
                  <a:gd name="connsiteX2" fmla="*/ 73227 w 72839"/>
                  <a:gd name="connsiteY2" fmla="*/ 73332 h 72839"/>
                  <a:gd name="connsiteX3" fmla="*/ 388 w 72839"/>
                  <a:gd name="connsiteY3" fmla="*/ 73332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388" y="493"/>
                    </a:moveTo>
                    <a:lnTo>
                      <a:pt x="73227" y="493"/>
                    </a:lnTo>
                    <a:lnTo>
                      <a:pt x="73227" y="73332"/>
                    </a:lnTo>
                    <a:lnTo>
                      <a:pt x="388" y="73332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A503F20D-195B-7053-E495-E4181B5A35A3}"/>
                  </a:ext>
                </a:extLst>
              </p:cNvPr>
              <p:cNvSpPr/>
              <p:nvPr/>
            </p:nvSpPr>
            <p:spPr>
              <a:xfrm>
                <a:off x="9273171" y="3189112"/>
                <a:ext cx="72839" cy="72839"/>
              </a:xfrm>
              <a:custGeom>
                <a:avLst/>
                <a:gdLst>
                  <a:gd name="connsiteX0" fmla="*/ 458 w 72839"/>
                  <a:gd name="connsiteY0" fmla="*/ 493 h 72839"/>
                  <a:gd name="connsiteX1" fmla="*/ 73297 w 72839"/>
                  <a:gd name="connsiteY1" fmla="*/ 493 h 72839"/>
                  <a:gd name="connsiteX2" fmla="*/ 73297 w 72839"/>
                  <a:gd name="connsiteY2" fmla="*/ 73332 h 72839"/>
                  <a:gd name="connsiteX3" fmla="*/ 458 w 72839"/>
                  <a:gd name="connsiteY3" fmla="*/ 73332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458" y="493"/>
                    </a:moveTo>
                    <a:lnTo>
                      <a:pt x="73297" y="493"/>
                    </a:lnTo>
                    <a:lnTo>
                      <a:pt x="73297" y="73332"/>
                    </a:lnTo>
                    <a:lnTo>
                      <a:pt x="458" y="73332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8508DBAB-199A-1AB4-6A25-28FFC5A0C0F4}"/>
                  </a:ext>
                </a:extLst>
              </p:cNvPr>
              <p:cNvSpPr/>
              <p:nvPr/>
            </p:nvSpPr>
            <p:spPr>
              <a:xfrm>
                <a:off x="9346010" y="3189112"/>
                <a:ext cx="72839" cy="72839"/>
              </a:xfrm>
              <a:custGeom>
                <a:avLst/>
                <a:gdLst>
                  <a:gd name="connsiteX0" fmla="*/ 493 w 72839"/>
                  <a:gd name="connsiteY0" fmla="*/ 493 h 72839"/>
                  <a:gd name="connsiteX1" fmla="*/ 73332 w 72839"/>
                  <a:gd name="connsiteY1" fmla="*/ 493 h 72839"/>
                  <a:gd name="connsiteX2" fmla="*/ 73332 w 72839"/>
                  <a:gd name="connsiteY2" fmla="*/ 73332 h 72839"/>
                  <a:gd name="connsiteX3" fmla="*/ 493 w 72839"/>
                  <a:gd name="connsiteY3" fmla="*/ 73332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493" y="493"/>
                    </a:moveTo>
                    <a:lnTo>
                      <a:pt x="73332" y="493"/>
                    </a:lnTo>
                    <a:lnTo>
                      <a:pt x="73332" y="73332"/>
                    </a:lnTo>
                    <a:lnTo>
                      <a:pt x="493" y="73332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34" name="Freeform: Shape 133">
                <a:extLst>
                  <a:ext uri="{FF2B5EF4-FFF2-40B4-BE49-F238E27FC236}">
                    <a16:creationId xmlns:a16="http://schemas.microsoft.com/office/drawing/2014/main" id="{B607EEFC-4C60-D89D-11E6-7A8F104F036F}"/>
                  </a:ext>
                </a:extLst>
              </p:cNvPr>
              <p:cNvSpPr/>
              <p:nvPr/>
            </p:nvSpPr>
            <p:spPr>
              <a:xfrm>
                <a:off x="9418849" y="3189112"/>
                <a:ext cx="72839" cy="72839"/>
              </a:xfrm>
              <a:custGeom>
                <a:avLst/>
                <a:gdLst>
                  <a:gd name="connsiteX0" fmla="*/ 528 w 72839"/>
                  <a:gd name="connsiteY0" fmla="*/ 493 h 72839"/>
                  <a:gd name="connsiteX1" fmla="*/ 73367 w 72839"/>
                  <a:gd name="connsiteY1" fmla="*/ 493 h 72839"/>
                  <a:gd name="connsiteX2" fmla="*/ 73367 w 72839"/>
                  <a:gd name="connsiteY2" fmla="*/ 73332 h 72839"/>
                  <a:gd name="connsiteX3" fmla="*/ 528 w 72839"/>
                  <a:gd name="connsiteY3" fmla="*/ 73332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528" y="493"/>
                    </a:moveTo>
                    <a:lnTo>
                      <a:pt x="73367" y="493"/>
                    </a:lnTo>
                    <a:lnTo>
                      <a:pt x="73367" y="73332"/>
                    </a:lnTo>
                    <a:lnTo>
                      <a:pt x="528" y="73332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35" name="Freeform: Shape 134">
                <a:extLst>
                  <a:ext uri="{FF2B5EF4-FFF2-40B4-BE49-F238E27FC236}">
                    <a16:creationId xmlns:a16="http://schemas.microsoft.com/office/drawing/2014/main" id="{6909D464-E63F-FAC3-B649-D345C2BA1776}"/>
                  </a:ext>
                </a:extLst>
              </p:cNvPr>
              <p:cNvSpPr/>
              <p:nvPr/>
            </p:nvSpPr>
            <p:spPr>
              <a:xfrm>
                <a:off x="9783045" y="3189112"/>
                <a:ext cx="72839" cy="72839"/>
              </a:xfrm>
              <a:custGeom>
                <a:avLst/>
                <a:gdLst>
                  <a:gd name="connsiteX0" fmla="*/ 703 w 72839"/>
                  <a:gd name="connsiteY0" fmla="*/ 493 h 72839"/>
                  <a:gd name="connsiteX1" fmla="*/ 73542 w 72839"/>
                  <a:gd name="connsiteY1" fmla="*/ 493 h 72839"/>
                  <a:gd name="connsiteX2" fmla="*/ 73542 w 72839"/>
                  <a:gd name="connsiteY2" fmla="*/ 73332 h 72839"/>
                  <a:gd name="connsiteX3" fmla="*/ 703 w 72839"/>
                  <a:gd name="connsiteY3" fmla="*/ 73332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703" y="493"/>
                    </a:moveTo>
                    <a:lnTo>
                      <a:pt x="73542" y="493"/>
                    </a:lnTo>
                    <a:lnTo>
                      <a:pt x="73542" y="73332"/>
                    </a:lnTo>
                    <a:lnTo>
                      <a:pt x="703" y="73332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36" name="Freeform: Shape 135">
                <a:extLst>
                  <a:ext uri="{FF2B5EF4-FFF2-40B4-BE49-F238E27FC236}">
                    <a16:creationId xmlns:a16="http://schemas.microsoft.com/office/drawing/2014/main" id="{86D43801-5A91-78C0-4C01-AC6B7179F6C0}"/>
                  </a:ext>
                </a:extLst>
              </p:cNvPr>
              <p:cNvSpPr/>
              <p:nvPr/>
            </p:nvSpPr>
            <p:spPr>
              <a:xfrm>
                <a:off x="9855884" y="3189112"/>
                <a:ext cx="72839" cy="72839"/>
              </a:xfrm>
              <a:custGeom>
                <a:avLst/>
                <a:gdLst>
                  <a:gd name="connsiteX0" fmla="*/ 738 w 72839"/>
                  <a:gd name="connsiteY0" fmla="*/ 493 h 72839"/>
                  <a:gd name="connsiteX1" fmla="*/ 73577 w 72839"/>
                  <a:gd name="connsiteY1" fmla="*/ 493 h 72839"/>
                  <a:gd name="connsiteX2" fmla="*/ 73577 w 72839"/>
                  <a:gd name="connsiteY2" fmla="*/ 73332 h 72839"/>
                  <a:gd name="connsiteX3" fmla="*/ 738 w 72839"/>
                  <a:gd name="connsiteY3" fmla="*/ 73332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738" y="493"/>
                    </a:moveTo>
                    <a:lnTo>
                      <a:pt x="73577" y="493"/>
                    </a:lnTo>
                    <a:lnTo>
                      <a:pt x="73577" y="73332"/>
                    </a:lnTo>
                    <a:lnTo>
                      <a:pt x="738" y="73332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8D8794D2-5EC5-4DE8-74B9-588FDDAAFBF7}"/>
                  </a:ext>
                </a:extLst>
              </p:cNvPr>
              <p:cNvSpPr/>
              <p:nvPr/>
            </p:nvSpPr>
            <p:spPr>
              <a:xfrm>
                <a:off x="8544779" y="3261951"/>
                <a:ext cx="72839" cy="72839"/>
              </a:xfrm>
              <a:custGeom>
                <a:avLst/>
                <a:gdLst>
                  <a:gd name="connsiteX0" fmla="*/ 108 w 72839"/>
                  <a:gd name="connsiteY0" fmla="*/ 528 h 72839"/>
                  <a:gd name="connsiteX1" fmla="*/ 72947 w 72839"/>
                  <a:gd name="connsiteY1" fmla="*/ 528 h 72839"/>
                  <a:gd name="connsiteX2" fmla="*/ 72947 w 72839"/>
                  <a:gd name="connsiteY2" fmla="*/ 73367 h 72839"/>
                  <a:gd name="connsiteX3" fmla="*/ 108 w 72839"/>
                  <a:gd name="connsiteY3" fmla="*/ 73367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108" y="528"/>
                    </a:moveTo>
                    <a:lnTo>
                      <a:pt x="72947" y="528"/>
                    </a:lnTo>
                    <a:lnTo>
                      <a:pt x="72947" y="73367"/>
                    </a:lnTo>
                    <a:lnTo>
                      <a:pt x="108" y="73367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B3A9B0E3-B27D-0C5B-76E5-29AF6C02C388}"/>
                  </a:ext>
                </a:extLst>
              </p:cNvPr>
              <p:cNvSpPr/>
              <p:nvPr/>
            </p:nvSpPr>
            <p:spPr>
              <a:xfrm>
                <a:off x="8617618" y="3261951"/>
                <a:ext cx="72839" cy="72839"/>
              </a:xfrm>
              <a:custGeom>
                <a:avLst/>
                <a:gdLst>
                  <a:gd name="connsiteX0" fmla="*/ 143 w 72839"/>
                  <a:gd name="connsiteY0" fmla="*/ 528 h 72839"/>
                  <a:gd name="connsiteX1" fmla="*/ 72982 w 72839"/>
                  <a:gd name="connsiteY1" fmla="*/ 528 h 72839"/>
                  <a:gd name="connsiteX2" fmla="*/ 72982 w 72839"/>
                  <a:gd name="connsiteY2" fmla="*/ 73367 h 72839"/>
                  <a:gd name="connsiteX3" fmla="*/ 143 w 72839"/>
                  <a:gd name="connsiteY3" fmla="*/ 73367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143" y="528"/>
                    </a:moveTo>
                    <a:lnTo>
                      <a:pt x="72982" y="528"/>
                    </a:lnTo>
                    <a:lnTo>
                      <a:pt x="72982" y="73367"/>
                    </a:lnTo>
                    <a:lnTo>
                      <a:pt x="143" y="73367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A3F49E40-6A02-694C-3F16-2FC331A5FF41}"/>
                  </a:ext>
                </a:extLst>
              </p:cNvPr>
              <p:cNvSpPr/>
              <p:nvPr/>
            </p:nvSpPr>
            <p:spPr>
              <a:xfrm>
                <a:off x="8690457" y="3261951"/>
                <a:ext cx="72839" cy="72839"/>
              </a:xfrm>
              <a:custGeom>
                <a:avLst/>
                <a:gdLst>
                  <a:gd name="connsiteX0" fmla="*/ 178 w 72839"/>
                  <a:gd name="connsiteY0" fmla="*/ 528 h 72839"/>
                  <a:gd name="connsiteX1" fmla="*/ 73017 w 72839"/>
                  <a:gd name="connsiteY1" fmla="*/ 528 h 72839"/>
                  <a:gd name="connsiteX2" fmla="*/ 73017 w 72839"/>
                  <a:gd name="connsiteY2" fmla="*/ 73367 h 72839"/>
                  <a:gd name="connsiteX3" fmla="*/ 178 w 72839"/>
                  <a:gd name="connsiteY3" fmla="*/ 73367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178" y="528"/>
                    </a:moveTo>
                    <a:lnTo>
                      <a:pt x="73017" y="528"/>
                    </a:lnTo>
                    <a:lnTo>
                      <a:pt x="73017" y="73367"/>
                    </a:lnTo>
                    <a:lnTo>
                      <a:pt x="178" y="73367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B0215F3B-682E-D1E8-1459-663F18C6A85C}"/>
                  </a:ext>
                </a:extLst>
              </p:cNvPr>
              <p:cNvSpPr/>
              <p:nvPr/>
            </p:nvSpPr>
            <p:spPr>
              <a:xfrm>
                <a:off x="8763297" y="3261951"/>
                <a:ext cx="72839" cy="72839"/>
              </a:xfrm>
              <a:custGeom>
                <a:avLst/>
                <a:gdLst>
                  <a:gd name="connsiteX0" fmla="*/ 213 w 72839"/>
                  <a:gd name="connsiteY0" fmla="*/ 528 h 72839"/>
                  <a:gd name="connsiteX1" fmla="*/ 73052 w 72839"/>
                  <a:gd name="connsiteY1" fmla="*/ 528 h 72839"/>
                  <a:gd name="connsiteX2" fmla="*/ 73052 w 72839"/>
                  <a:gd name="connsiteY2" fmla="*/ 73367 h 72839"/>
                  <a:gd name="connsiteX3" fmla="*/ 213 w 72839"/>
                  <a:gd name="connsiteY3" fmla="*/ 73367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213" y="528"/>
                    </a:moveTo>
                    <a:lnTo>
                      <a:pt x="73052" y="528"/>
                    </a:lnTo>
                    <a:lnTo>
                      <a:pt x="73052" y="73367"/>
                    </a:lnTo>
                    <a:lnTo>
                      <a:pt x="213" y="73367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88748EC4-4EF0-48BB-1267-F82C1D93659D}"/>
                  </a:ext>
                </a:extLst>
              </p:cNvPr>
              <p:cNvSpPr/>
              <p:nvPr/>
            </p:nvSpPr>
            <p:spPr>
              <a:xfrm>
                <a:off x="8836136" y="3261951"/>
                <a:ext cx="72839" cy="72839"/>
              </a:xfrm>
              <a:custGeom>
                <a:avLst/>
                <a:gdLst>
                  <a:gd name="connsiteX0" fmla="*/ 248 w 72839"/>
                  <a:gd name="connsiteY0" fmla="*/ 528 h 72839"/>
                  <a:gd name="connsiteX1" fmla="*/ 73087 w 72839"/>
                  <a:gd name="connsiteY1" fmla="*/ 528 h 72839"/>
                  <a:gd name="connsiteX2" fmla="*/ 73087 w 72839"/>
                  <a:gd name="connsiteY2" fmla="*/ 73367 h 72839"/>
                  <a:gd name="connsiteX3" fmla="*/ 248 w 72839"/>
                  <a:gd name="connsiteY3" fmla="*/ 73367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248" y="528"/>
                    </a:moveTo>
                    <a:lnTo>
                      <a:pt x="73087" y="528"/>
                    </a:lnTo>
                    <a:lnTo>
                      <a:pt x="73087" y="73367"/>
                    </a:lnTo>
                    <a:lnTo>
                      <a:pt x="248" y="73367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8F632991-0C41-162A-C950-B6386178F14B}"/>
                  </a:ext>
                </a:extLst>
              </p:cNvPr>
              <p:cNvSpPr/>
              <p:nvPr/>
            </p:nvSpPr>
            <p:spPr>
              <a:xfrm>
                <a:off x="8908975" y="3261951"/>
                <a:ext cx="72839" cy="72839"/>
              </a:xfrm>
              <a:custGeom>
                <a:avLst/>
                <a:gdLst>
                  <a:gd name="connsiteX0" fmla="*/ 283 w 72839"/>
                  <a:gd name="connsiteY0" fmla="*/ 528 h 72839"/>
                  <a:gd name="connsiteX1" fmla="*/ 73122 w 72839"/>
                  <a:gd name="connsiteY1" fmla="*/ 528 h 72839"/>
                  <a:gd name="connsiteX2" fmla="*/ 73122 w 72839"/>
                  <a:gd name="connsiteY2" fmla="*/ 73367 h 72839"/>
                  <a:gd name="connsiteX3" fmla="*/ 283 w 72839"/>
                  <a:gd name="connsiteY3" fmla="*/ 73367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283" y="528"/>
                    </a:moveTo>
                    <a:lnTo>
                      <a:pt x="73122" y="528"/>
                    </a:lnTo>
                    <a:lnTo>
                      <a:pt x="73122" y="73367"/>
                    </a:lnTo>
                    <a:lnTo>
                      <a:pt x="283" y="73367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43" name="Freeform: Shape 142">
                <a:extLst>
                  <a:ext uri="{FF2B5EF4-FFF2-40B4-BE49-F238E27FC236}">
                    <a16:creationId xmlns:a16="http://schemas.microsoft.com/office/drawing/2014/main" id="{50507A37-80E1-8634-7FF7-D0130081DD2E}"/>
                  </a:ext>
                </a:extLst>
              </p:cNvPr>
              <p:cNvSpPr/>
              <p:nvPr/>
            </p:nvSpPr>
            <p:spPr>
              <a:xfrm>
                <a:off x="8981814" y="3261951"/>
                <a:ext cx="72839" cy="72839"/>
              </a:xfrm>
              <a:custGeom>
                <a:avLst/>
                <a:gdLst>
                  <a:gd name="connsiteX0" fmla="*/ 318 w 72839"/>
                  <a:gd name="connsiteY0" fmla="*/ 528 h 72839"/>
                  <a:gd name="connsiteX1" fmla="*/ 73157 w 72839"/>
                  <a:gd name="connsiteY1" fmla="*/ 528 h 72839"/>
                  <a:gd name="connsiteX2" fmla="*/ 73157 w 72839"/>
                  <a:gd name="connsiteY2" fmla="*/ 73367 h 72839"/>
                  <a:gd name="connsiteX3" fmla="*/ 318 w 72839"/>
                  <a:gd name="connsiteY3" fmla="*/ 73367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318" y="528"/>
                    </a:moveTo>
                    <a:lnTo>
                      <a:pt x="73157" y="528"/>
                    </a:lnTo>
                    <a:lnTo>
                      <a:pt x="73157" y="73367"/>
                    </a:lnTo>
                    <a:lnTo>
                      <a:pt x="318" y="73367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44" name="Freeform: Shape 143">
                <a:extLst>
                  <a:ext uri="{FF2B5EF4-FFF2-40B4-BE49-F238E27FC236}">
                    <a16:creationId xmlns:a16="http://schemas.microsoft.com/office/drawing/2014/main" id="{FF34AB7B-B8CA-D0CF-99E2-2845AE294ADF}"/>
                  </a:ext>
                </a:extLst>
              </p:cNvPr>
              <p:cNvSpPr/>
              <p:nvPr/>
            </p:nvSpPr>
            <p:spPr>
              <a:xfrm>
                <a:off x="9054653" y="3261951"/>
                <a:ext cx="72839" cy="72839"/>
              </a:xfrm>
              <a:custGeom>
                <a:avLst/>
                <a:gdLst>
                  <a:gd name="connsiteX0" fmla="*/ 353 w 72839"/>
                  <a:gd name="connsiteY0" fmla="*/ 528 h 72839"/>
                  <a:gd name="connsiteX1" fmla="*/ 73192 w 72839"/>
                  <a:gd name="connsiteY1" fmla="*/ 528 h 72839"/>
                  <a:gd name="connsiteX2" fmla="*/ 73192 w 72839"/>
                  <a:gd name="connsiteY2" fmla="*/ 73367 h 72839"/>
                  <a:gd name="connsiteX3" fmla="*/ 353 w 72839"/>
                  <a:gd name="connsiteY3" fmla="*/ 73367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353" y="528"/>
                    </a:moveTo>
                    <a:lnTo>
                      <a:pt x="73192" y="528"/>
                    </a:lnTo>
                    <a:lnTo>
                      <a:pt x="73192" y="73367"/>
                    </a:lnTo>
                    <a:lnTo>
                      <a:pt x="353" y="73367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3951FCAE-9611-118A-92B6-B8AFB63A1A5B}"/>
                  </a:ext>
                </a:extLst>
              </p:cNvPr>
              <p:cNvSpPr/>
              <p:nvPr/>
            </p:nvSpPr>
            <p:spPr>
              <a:xfrm>
                <a:off x="9127492" y="3261951"/>
                <a:ext cx="72839" cy="72839"/>
              </a:xfrm>
              <a:custGeom>
                <a:avLst/>
                <a:gdLst>
                  <a:gd name="connsiteX0" fmla="*/ 388 w 72839"/>
                  <a:gd name="connsiteY0" fmla="*/ 528 h 72839"/>
                  <a:gd name="connsiteX1" fmla="*/ 73227 w 72839"/>
                  <a:gd name="connsiteY1" fmla="*/ 528 h 72839"/>
                  <a:gd name="connsiteX2" fmla="*/ 73227 w 72839"/>
                  <a:gd name="connsiteY2" fmla="*/ 73367 h 72839"/>
                  <a:gd name="connsiteX3" fmla="*/ 388 w 72839"/>
                  <a:gd name="connsiteY3" fmla="*/ 73367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388" y="528"/>
                    </a:moveTo>
                    <a:lnTo>
                      <a:pt x="73227" y="528"/>
                    </a:lnTo>
                    <a:lnTo>
                      <a:pt x="73227" y="73367"/>
                    </a:lnTo>
                    <a:lnTo>
                      <a:pt x="388" y="73367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46" name="Freeform: Shape 145">
                <a:extLst>
                  <a:ext uri="{FF2B5EF4-FFF2-40B4-BE49-F238E27FC236}">
                    <a16:creationId xmlns:a16="http://schemas.microsoft.com/office/drawing/2014/main" id="{0E845960-71A7-BC0A-63E9-A25DF381EA76}"/>
                  </a:ext>
                </a:extLst>
              </p:cNvPr>
              <p:cNvSpPr/>
              <p:nvPr/>
            </p:nvSpPr>
            <p:spPr>
              <a:xfrm>
                <a:off x="9273171" y="3261951"/>
                <a:ext cx="72839" cy="72839"/>
              </a:xfrm>
              <a:custGeom>
                <a:avLst/>
                <a:gdLst>
                  <a:gd name="connsiteX0" fmla="*/ 458 w 72839"/>
                  <a:gd name="connsiteY0" fmla="*/ 528 h 72839"/>
                  <a:gd name="connsiteX1" fmla="*/ 73297 w 72839"/>
                  <a:gd name="connsiteY1" fmla="*/ 528 h 72839"/>
                  <a:gd name="connsiteX2" fmla="*/ 73297 w 72839"/>
                  <a:gd name="connsiteY2" fmla="*/ 73367 h 72839"/>
                  <a:gd name="connsiteX3" fmla="*/ 458 w 72839"/>
                  <a:gd name="connsiteY3" fmla="*/ 73367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458" y="528"/>
                    </a:moveTo>
                    <a:lnTo>
                      <a:pt x="73297" y="528"/>
                    </a:lnTo>
                    <a:lnTo>
                      <a:pt x="73297" y="73367"/>
                    </a:lnTo>
                    <a:lnTo>
                      <a:pt x="458" y="73367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id="{C734A30B-41D9-E47B-378F-271550526E5C}"/>
                  </a:ext>
                </a:extLst>
              </p:cNvPr>
              <p:cNvSpPr/>
              <p:nvPr/>
            </p:nvSpPr>
            <p:spPr>
              <a:xfrm>
                <a:off x="9346010" y="3261951"/>
                <a:ext cx="72839" cy="72839"/>
              </a:xfrm>
              <a:custGeom>
                <a:avLst/>
                <a:gdLst>
                  <a:gd name="connsiteX0" fmla="*/ 493 w 72839"/>
                  <a:gd name="connsiteY0" fmla="*/ 528 h 72839"/>
                  <a:gd name="connsiteX1" fmla="*/ 73332 w 72839"/>
                  <a:gd name="connsiteY1" fmla="*/ 528 h 72839"/>
                  <a:gd name="connsiteX2" fmla="*/ 73332 w 72839"/>
                  <a:gd name="connsiteY2" fmla="*/ 73367 h 72839"/>
                  <a:gd name="connsiteX3" fmla="*/ 493 w 72839"/>
                  <a:gd name="connsiteY3" fmla="*/ 73367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493" y="528"/>
                    </a:moveTo>
                    <a:lnTo>
                      <a:pt x="73332" y="528"/>
                    </a:lnTo>
                    <a:lnTo>
                      <a:pt x="73332" y="73367"/>
                    </a:lnTo>
                    <a:lnTo>
                      <a:pt x="493" y="73367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48" name="Freeform: Shape 147">
                <a:extLst>
                  <a:ext uri="{FF2B5EF4-FFF2-40B4-BE49-F238E27FC236}">
                    <a16:creationId xmlns:a16="http://schemas.microsoft.com/office/drawing/2014/main" id="{2D27B593-FF7B-84A0-D8C8-D670AD8171B1}"/>
                  </a:ext>
                </a:extLst>
              </p:cNvPr>
              <p:cNvSpPr/>
              <p:nvPr/>
            </p:nvSpPr>
            <p:spPr>
              <a:xfrm>
                <a:off x="9418849" y="3261951"/>
                <a:ext cx="72839" cy="72839"/>
              </a:xfrm>
              <a:custGeom>
                <a:avLst/>
                <a:gdLst>
                  <a:gd name="connsiteX0" fmla="*/ 528 w 72839"/>
                  <a:gd name="connsiteY0" fmla="*/ 528 h 72839"/>
                  <a:gd name="connsiteX1" fmla="*/ 73367 w 72839"/>
                  <a:gd name="connsiteY1" fmla="*/ 528 h 72839"/>
                  <a:gd name="connsiteX2" fmla="*/ 73367 w 72839"/>
                  <a:gd name="connsiteY2" fmla="*/ 73367 h 72839"/>
                  <a:gd name="connsiteX3" fmla="*/ 528 w 72839"/>
                  <a:gd name="connsiteY3" fmla="*/ 73367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528" y="528"/>
                    </a:moveTo>
                    <a:lnTo>
                      <a:pt x="73367" y="528"/>
                    </a:lnTo>
                    <a:lnTo>
                      <a:pt x="73367" y="73367"/>
                    </a:lnTo>
                    <a:lnTo>
                      <a:pt x="528" y="73367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49" name="Freeform: Shape 148">
                <a:extLst>
                  <a:ext uri="{FF2B5EF4-FFF2-40B4-BE49-F238E27FC236}">
                    <a16:creationId xmlns:a16="http://schemas.microsoft.com/office/drawing/2014/main" id="{CCBA2ECF-FA00-5923-3049-37794E05AEB7}"/>
                  </a:ext>
                </a:extLst>
              </p:cNvPr>
              <p:cNvSpPr/>
              <p:nvPr/>
            </p:nvSpPr>
            <p:spPr>
              <a:xfrm>
                <a:off x="9855884" y="3261951"/>
                <a:ext cx="72839" cy="72839"/>
              </a:xfrm>
              <a:custGeom>
                <a:avLst/>
                <a:gdLst>
                  <a:gd name="connsiteX0" fmla="*/ 738 w 72839"/>
                  <a:gd name="connsiteY0" fmla="*/ 528 h 72839"/>
                  <a:gd name="connsiteX1" fmla="*/ 73577 w 72839"/>
                  <a:gd name="connsiteY1" fmla="*/ 528 h 72839"/>
                  <a:gd name="connsiteX2" fmla="*/ 73577 w 72839"/>
                  <a:gd name="connsiteY2" fmla="*/ 73367 h 72839"/>
                  <a:gd name="connsiteX3" fmla="*/ 738 w 72839"/>
                  <a:gd name="connsiteY3" fmla="*/ 73367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738" y="528"/>
                    </a:moveTo>
                    <a:lnTo>
                      <a:pt x="73577" y="528"/>
                    </a:lnTo>
                    <a:lnTo>
                      <a:pt x="73577" y="73367"/>
                    </a:lnTo>
                    <a:lnTo>
                      <a:pt x="738" y="73367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404F7914-5A95-AD70-B8D9-51B192EB7090}"/>
                  </a:ext>
                </a:extLst>
              </p:cNvPr>
              <p:cNvSpPr/>
              <p:nvPr/>
            </p:nvSpPr>
            <p:spPr>
              <a:xfrm>
                <a:off x="9928723" y="3261951"/>
                <a:ext cx="72839" cy="72839"/>
              </a:xfrm>
              <a:custGeom>
                <a:avLst/>
                <a:gdLst>
                  <a:gd name="connsiteX0" fmla="*/ 773 w 72839"/>
                  <a:gd name="connsiteY0" fmla="*/ 528 h 72839"/>
                  <a:gd name="connsiteX1" fmla="*/ 73612 w 72839"/>
                  <a:gd name="connsiteY1" fmla="*/ 528 h 72839"/>
                  <a:gd name="connsiteX2" fmla="*/ 73612 w 72839"/>
                  <a:gd name="connsiteY2" fmla="*/ 73367 h 72839"/>
                  <a:gd name="connsiteX3" fmla="*/ 773 w 72839"/>
                  <a:gd name="connsiteY3" fmla="*/ 73367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773" y="528"/>
                    </a:moveTo>
                    <a:lnTo>
                      <a:pt x="73612" y="528"/>
                    </a:lnTo>
                    <a:lnTo>
                      <a:pt x="73612" y="73367"/>
                    </a:lnTo>
                    <a:lnTo>
                      <a:pt x="773" y="73367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39A5FE1B-A4C1-687E-A4CB-EF302306C330}"/>
                  </a:ext>
                </a:extLst>
              </p:cNvPr>
              <p:cNvSpPr/>
              <p:nvPr/>
            </p:nvSpPr>
            <p:spPr>
              <a:xfrm>
                <a:off x="10001562" y="3261951"/>
                <a:ext cx="72839" cy="72839"/>
              </a:xfrm>
              <a:custGeom>
                <a:avLst/>
                <a:gdLst>
                  <a:gd name="connsiteX0" fmla="*/ 808 w 72839"/>
                  <a:gd name="connsiteY0" fmla="*/ 528 h 72839"/>
                  <a:gd name="connsiteX1" fmla="*/ 73647 w 72839"/>
                  <a:gd name="connsiteY1" fmla="*/ 528 h 72839"/>
                  <a:gd name="connsiteX2" fmla="*/ 73647 w 72839"/>
                  <a:gd name="connsiteY2" fmla="*/ 73367 h 72839"/>
                  <a:gd name="connsiteX3" fmla="*/ 808 w 72839"/>
                  <a:gd name="connsiteY3" fmla="*/ 73367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808" y="528"/>
                    </a:moveTo>
                    <a:lnTo>
                      <a:pt x="73647" y="528"/>
                    </a:lnTo>
                    <a:lnTo>
                      <a:pt x="73647" y="73367"/>
                    </a:lnTo>
                    <a:lnTo>
                      <a:pt x="808" y="73367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52" name="Freeform: Shape 151">
                <a:extLst>
                  <a:ext uri="{FF2B5EF4-FFF2-40B4-BE49-F238E27FC236}">
                    <a16:creationId xmlns:a16="http://schemas.microsoft.com/office/drawing/2014/main" id="{90EF5840-EF92-2C22-290A-6B47043BF0CB}"/>
                  </a:ext>
                </a:extLst>
              </p:cNvPr>
              <p:cNvSpPr/>
              <p:nvPr/>
            </p:nvSpPr>
            <p:spPr>
              <a:xfrm>
                <a:off x="10074401" y="3261951"/>
                <a:ext cx="72839" cy="72839"/>
              </a:xfrm>
              <a:custGeom>
                <a:avLst/>
                <a:gdLst>
                  <a:gd name="connsiteX0" fmla="*/ 843 w 72839"/>
                  <a:gd name="connsiteY0" fmla="*/ 528 h 72839"/>
                  <a:gd name="connsiteX1" fmla="*/ 73682 w 72839"/>
                  <a:gd name="connsiteY1" fmla="*/ 528 h 72839"/>
                  <a:gd name="connsiteX2" fmla="*/ 73682 w 72839"/>
                  <a:gd name="connsiteY2" fmla="*/ 73367 h 72839"/>
                  <a:gd name="connsiteX3" fmla="*/ 843 w 72839"/>
                  <a:gd name="connsiteY3" fmla="*/ 73367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843" y="528"/>
                    </a:moveTo>
                    <a:lnTo>
                      <a:pt x="73682" y="528"/>
                    </a:lnTo>
                    <a:lnTo>
                      <a:pt x="73682" y="73367"/>
                    </a:lnTo>
                    <a:lnTo>
                      <a:pt x="843" y="73367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53" name="Freeform: Shape 152">
                <a:extLst>
                  <a:ext uri="{FF2B5EF4-FFF2-40B4-BE49-F238E27FC236}">
                    <a16:creationId xmlns:a16="http://schemas.microsoft.com/office/drawing/2014/main" id="{BC28EF15-206A-9C40-CCFF-E4C6CD2E23CA}"/>
                  </a:ext>
                </a:extLst>
              </p:cNvPr>
              <p:cNvSpPr/>
              <p:nvPr/>
            </p:nvSpPr>
            <p:spPr>
              <a:xfrm>
                <a:off x="10147240" y="3261951"/>
                <a:ext cx="72839" cy="72839"/>
              </a:xfrm>
              <a:custGeom>
                <a:avLst/>
                <a:gdLst>
                  <a:gd name="connsiteX0" fmla="*/ 878 w 72839"/>
                  <a:gd name="connsiteY0" fmla="*/ 528 h 72839"/>
                  <a:gd name="connsiteX1" fmla="*/ 73717 w 72839"/>
                  <a:gd name="connsiteY1" fmla="*/ 528 h 72839"/>
                  <a:gd name="connsiteX2" fmla="*/ 73717 w 72839"/>
                  <a:gd name="connsiteY2" fmla="*/ 73367 h 72839"/>
                  <a:gd name="connsiteX3" fmla="*/ 878 w 72839"/>
                  <a:gd name="connsiteY3" fmla="*/ 73367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878" y="528"/>
                    </a:moveTo>
                    <a:lnTo>
                      <a:pt x="73717" y="528"/>
                    </a:lnTo>
                    <a:lnTo>
                      <a:pt x="73717" y="73367"/>
                    </a:lnTo>
                    <a:lnTo>
                      <a:pt x="878" y="73367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54" name="Freeform: Shape 153">
                <a:extLst>
                  <a:ext uri="{FF2B5EF4-FFF2-40B4-BE49-F238E27FC236}">
                    <a16:creationId xmlns:a16="http://schemas.microsoft.com/office/drawing/2014/main" id="{F4E41FE0-60F5-AF5C-479A-68434271FECA}"/>
                  </a:ext>
                </a:extLst>
              </p:cNvPr>
              <p:cNvSpPr/>
              <p:nvPr/>
            </p:nvSpPr>
            <p:spPr>
              <a:xfrm>
                <a:off x="10220080" y="3261951"/>
                <a:ext cx="72839" cy="72839"/>
              </a:xfrm>
              <a:custGeom>
                <a:avLst/>
                <a:gdLst>
                  <a:gd name="connsiteX0" fmla="*/ 913 w 72839"/>
                  <a:gd name="connsiteY0" fmla="*/ 528 h 72839"/>
                  <a:gd name="connsiteX1" fmla="*/ 73752 w 72839"/>
                  <a:gd name="connsiteY1" fmla="*/ 528 h 72839"/>
                  <a:gd name="connsiteX2" fmla="*/ 73752 w 72839"/>
                  <a:gd name="connsiteY2" fmla="*/ 73367 h 72839"/>
                  <a:gd name="connsiteX3" fmla="*/ 913 w 72839"/>
                  <a:gd name="connsiteY3" fmla="*/ 73367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913" y="528"/>
                    </a:moveTo>
                    <a:lnTo>
                      <a:pt x="73752" y="528"/>
                    </a:lnTo>
                    <a:lnTo>
                      <a:pt x="73752" y="73367"/>
                    </a:lnTo>
                    <a:lnTo>
                      <a:pt x="913" y="73367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55" name="Freeform: Shape 154">
                <a:extLst>
                  <a:ext uri="{FF2B5EF4-FFF2-40B4-BE49-F238E27FC236}">
                    <a16:creationId xmlns:a16="http://schemas.microsoft.com/office/drawing/2014/main" id="{87BD8C6B-CC87-AAFD-3D22-475956CBA0A9}"/>
                  </a:ext>
                </a:extLst>
              </p:cNvPr>
              <p:cNvSpPr/>
              <p:nvPr/>
            </p:nvSpPr>
            <p:spPr>
              <a:xfrm>
                <a:off x="10292919" y="3261951"/>
                <a:ext cx="72839" cy="72839"/>
              </a:xfrm>
              <a:custGeom>
                <a:avLst/>
                <a:gdLst>
                  <a:gd name="connsiteX0" fmla="*/ 948 w 72839"/>
                  <a:gd name="connsiteY0" fmla="*/ 528 h 72839"/>
                  <a:gd name="connsiteX1" fmla="*/ 73787 w 72839"/>
                  <a:gd name="connsiteY1" fmla="*/ 528 h 72839"/>
                  <a:gd name="connsiteX2" fmla="*/ 73787 w 72839"/>
                  <a:gd name="connsiteY2" fmla="*/ 73367 h 72839"/>
                  <a:gd name="connsiteX3" fmla="*/ 948 w 72839"/>
                  <a:gd name="connsiteY3" fmla="*/ 73367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948" y="528"/>
                    </a:moveTo>
                    <a:lnTo>
                      <a:pt x="73787" y="528"/>
                    </a:lnTo>
                    <a:lnTo>
                      <a:pt x="73787" y="73367"/>
                    </a:lnTo>
                    <a:lnTo>
                      <a:pt x="948" y="73367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56" name="Freeform: Shape 155">
                <a:extLst>
                  <a:ext uri="{FF2B5EF4-FFF2-40B4-BE49-F238E27FC236}">
                    <a16:creationId xmlns:a16="http://schemas.microsoft.com/office/drawing/2014/main" id="{4BA01E9C-8843-8B98-B08D-6D08509A3DF4}"/>
                  </a:ext>
                </a:extLst>
              </p:cNvPr>
              <p:cNvSpPr/>
              <p:nvPr/>
            </p:nvSpPr>
            <p:spPr>
              <a:xfrm>
                <a:off x="10365758" y="3261951"/>
                <a:ext cx="72839" cy="72839"/>
              </a:xfrm>
              <a:custGeom>
                <a:avLst/>
                <a:gdLst>
                  <a:gd name="connsiteX0" fmla="*/ 983 w 72839"/>
                  <a:gd name="connsiteY0" fmla="*/ 528 h 72839"/>
                  <a:gd name="connsiteX1" fmla="*/ 73822 w 72839"/>
                  <a:gd name="connsiteY1" fmla="*/ 528 h 72839"/>
                  <a:gd name="connsiteX2" fmla="*/ 73822 w 72839"/>
                  <a:gd name="connsiteY2" fmla="*/ 73367 h 72839"/>
                  <a:gd name="connsiteX3" fmla="*/ 983 w 72839"/>
                  <a:gd name="connsiteY3" fmla="*/ 73367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983" y="528"/>
                    </a:moveTo>
                    <a:lnTo>
                      <a:pt x="73822" y="528"/>
                    </a:lnTo>
                    <a:lnTo>
                      <a:pt x="73822" y="73367"/>
                    </a:lnTo>
                    <a:lnTo>
                      <a:pt x="983" y="73367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57" name="Freeform: Shape 156">
                <a:extLst>
                  <a:ext uri="{FF2B5EF4-FFF2-40B4-BE49-F238E27FC236}">
                    <a16:creationId xmlns:a16="http://schemas.microsoft.com/office/drawing/2014/main" id="{59ABFE26-6A77-0A69-F9C7-FE5428000BE4}"/>
                  </a:ext>
                </a:extLst>
              </p:cNvPr>
              <p:cNvSpPr/>
              <p:nvPr/>
            </p:nvSpPr>
            <p:spPr>
              <a:xfrm>
                <a:off x="10438597" y="3261951"/>
                <a:ext cx="72839" cy="72839"/>
              </a:xfrm>
              <a:custGeom>
                <a:avLst/>
                <a:gdLst>
                  <a:gd name="connsiteX0" fmla="*/ 1018 w 72839"/>
                  <a:gd name="connsiteY0" fmla="*/ 528 h 72839"/>
                  <a:gd name="connsiteX1" fmla="*/ 73857 w 72839"/>
                  <a:gd name="connsiteY1" fmla="*/ 528 h 72839"/>
                  <a:gd name="connsiteX2" fmla="*/ 73857 w 72839"/>
                  <a:gd name="connsiteY2" fmla="*/ 73367 h 72839"/>
                  <a:gd name="connsiteX3" fmla="*/ 1018 w 72839"/>
                  <a:gd name="connsiteY3" fmla="*/ 73367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1018" y="528"/>
                    </a:moveTo>
                    <a:lnTo>
                      <a:pt x="73857" y="528"/>
                    </a:lnTo>
                    <a:lnTo>
                      <a:pt x="73857" y="73367"/>
                    </a:lnTo>
                    <a:lnTo>
                      <a:pt x="1018" y="73367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58" name="Freeform: Shape 157">
                <a:extLst>
                  <a:ext uri="{FF2B5EF4-FFF2-40B4-BE49-F238E27FC236}">
                    <a16:creationId xmlns:a16="http://schemas.microsoft.com/office/drawing/2014/main" id="{E633FFAF-1396-83D0-CCB2-8704A4AC8E8D}"/>
                  </a:ext>
                </a:extLst>
              </p:cNvPr>
              <p:cNvSpPr/>
              <p:nvPr/>
            </p:nvSpPr>
            <p:spPr>
              <a:xfrm>
                <a:off x="8763297" y="3334790"/>
                <a:ext cx="72839" cy="72839"/>
              </a:xfrm>
              <a:custGeom>
                <a:avLst/>
                <a:gdLst>
                  <a:gd name="connsiteX0" fmla="*/ 213 w 72839"/>
                  <a:gd name="connsiteY0" fmla="*/ 563 h 72839"/>
                  <a:gd name="connsiteX1" fmla="*/ 73052 w 72839"/>
                  <a:gd name="connsiteY1" fmla="*/ 563 h 72839"/>
                  <a:gd name="connsiteX2" fmla="*/ 73052 w 72839"/>
                  <a:gd name="connsiteY2" fmla="*/ 73402 h 72839"/>
                  <a:gd name="connsiteX3" fmla="*/ 213 w 72839"/>
                  <a:gd name="connsiteY3" fmla="*/ 73402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213" y="563"/>
                    </a:moveTo>
                    <a:lnTo>
                      <a:pt x="73052" y="563"/>
                    </a:lnTo>
                    <a:lnTo>
                      <a:pt x="73052" y="73402"/>
                    </a:lnTo>
                    <a:lnTo>
                      <a:pt x="213" y="73402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59" name="Freeform: Shape 158">
                <a:extLst>
                  <a:ext uri="{FF2B5EF4-FFF2-40B4-BE49-F238E27FC236}">
                    <a16:creationId xmlns:a16="http://schemas.microsoft.com/office/drawing/2014/main" id="{8AC3EEE7-5319-FD3E-4B3C-71B0C6A3AF1E}"/>
                  </a:ext>
                </a:extLst>
              </p:cNvPr>
              <p:cNvSpPr/>
              <p:nvPr/>
            </p:nvSpPr>
            <p:spPr>
              <a:xfrm>
                <a:off x="8981814" y="3334790"/>
                <a:ext cx="72839" cy="72839"/>
              </a:xfrm>
              <a:custGeom>
                <a:avLst/>
                <a:gdLst>
                  <a:gd name="connsiteX0" fmla="*/ 318 w 72839"/>
                  <a:gd name="connsiteY0" fmla="*/ 563 h 72839"/>
                  <a:gd name="connsiteX1" fmla="*/ 73157 w 72839"/>
                  <a:gd name="connsiteY1" fmla="*/ 563 h 72839"/>
                  <a:gd name="connsiteX2" fmla="*/ 73157 w 72839"/>
                  <a:gd name="connsiteY2" fmla="*/ 73402 h 72839"/>
                  <a:gd name="connsiteX3" fmla="*/ 318 w 72839"/>
                  <a:gd name="connsiteY3" fmla="*/ 73402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318" y="563"/>
                    </a:moveTo>
                    <a:lnTo>
                      <a:pt x="73157" y="563"/>
                    </a:lnTo>
                    <a:lnTo>
                      <a:pt x="73157" y="73402"/>
                    </a:lnTo>
                    <a:lnTo>
                      <a:pt x="318" y="73402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60" name="Freeform: Shape 159">
                <a:extLst>
                  <a:ext uri="{FF2B5EF4-FFF2-40B4-BE49-F238E27FC236}">
                    <a16:creationId xmlns:a16="http://schemas.microsoft.com/office/drawing/2014/main" id="{37277632-B64E-1FB8-D00E-6CE94008ABD0}"/>
                  </a:ext>
                </a:extLst>
              </p:cNvPr>
              <p:cNvSpPr/>
              <p:nvPr/>
            </p:nvSpPr>
            <p:spPr>
              <a:xfrm>
                <a:off x="9054653" y="3334790"/>
                <a:ext cx="72839" cy="72839"/>
              </a:xfrm>
              <a:custGeom>
                <a:avLst/>
                <a:gdLst>
                  <a:gd name="connsiteX0" fmla="*/ 353 w 72839"/>
                  <a:gd name="connsiteY0" fmla="*/ 563 h 72839"/>
                  <a:gd name="connsiteX1" fmla="*/ 73192 w 72839"/>
                  <a:gd name="connsiteY1" fmla="*/ 563 h 72839"/>
                  <a:gd name="connsiteX2" fmla="*/ 73192 w 72839"/>
                  <a:gd name="connsiteY2" fmla="*/ 73402 h 72839"/>
                  <a:gd name="connsiteX3" fmla="*/ 353 w 72839"/>
                  <a:gd name="connsiteY3" fmla="*/ 73402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353" y="563"/>
                    </a:moveTo>
                    <a:lnTo>
                      <a:pt x="73192" y="563"/>
                    </a:lnTo>
                    <a:lnTo>
                      <a:pt x="73192" y="73402"/>
                    </a:lnTo>
                    <a:lnTo>
                      <a:pt x="353" y="73402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61" name="Freeform: Shape 160">
                <a:extLst>
                  <a:ext uri="{FF2B5EF4-FFF2-40B4-BE49-F238E27FC236}">
                    <a16:creationId xmlns:a16="http://schemas.microsoft.com/office/drawing/2014/main" id="{4C1D13FE-9C15-6A13-30A5-FCB87EAFA39B}"/>
                  </a:ext>
                </a:extLst>
              </p:cNvPr>
              <p:cNvSpPr/>
              <p:nvPr/>
            </p:nvSpPr>
            <p:spPr>
              <a:xfrm>
                <a:off x="9491688" y="3334790"/>
                <a:ext cx="72839" cy="72839"/>
              </a:xfrm>
              <a:custGeom>
                <a:avLst/>
                <a:gdLst>
                  <a:gd name="connsiteX0" fmla="*/ 563 w 72839"/>
                  <a:gd name="connsiteY0" fmla="*/ 563 h 72839"/>
                  <a:gd name="connsiteX1" fmla="*/ 73402 w 72839"/>
                  <a:gd name="connsiteY1" fmla="*/ 563 h 72839"/>
                  <a:gd name="connsiteX2" fmla="*/ 73402 w 72839"/>
                  <a:gd name="connsiteY2" fmla="*/ 73402 h 72839"/>
                  <a:gd name="connsiteX3" fmla="*/ 563 w 72839"/>
                  <a:gd name="connsiteY3" fmla="*/ 73402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563" y="563"/>
                    </a:moveTo>
                    <a:lnTo>
                      <a:pt x="73402" y="563"/>
                    </a:lnTo>
                    <a:lnTo>
                      <a:pt x="73402" y="73402"/>
                    </a:lnTo>
                    <a:lnTo>
                      <a:pt x="563" y="73402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62" name="Freeform: Shape 161">
                <a:extLst>
                  <a:ext uri="{FF2B5EF4-FFF2-40B4-BE49-F238E27FC236}">
                    <a16:creationId xmlns:a16="http://schemas.microsoft.com/office/drawing/2014/main" id="{61944DC4-8D66-7477-90DE-2FFA33A0047C}"/>
                  </a:ext>
                </a:extLst>
              </p:cNvPr>
              <p:cNvSpPr/>
              <p:nvPr/>
            </p:nvSpPr>
            <p:spPr>
              <a:xfrm>
                <a:off x="9637366" y="3334790"/>
                <a:ext cx="72839" cy="72839"/>
              </a:xfrm>
              <a:custGeom>
                <a:avLst/>
                <a:gdLst>
                  <a:gd name="connsiteX0" fmla="*/ 633 w 72839"/>
                  <a:gd name="connsiteY0" fmla="*/ 563 h 72839"/>
                  <a:gd name="connsiteX1" fmla="*/ 73472 w 72839"/>
                  <a:gd name="connsiteY1" fmla="*/ 563 h 72839"/>
                  <a:gd name="connsiteX2" fmla="*/ 73472 w 72839"/>
                  <a:gd name="connsiteY2" fmla="*/ 73402 h 72839"/>
                  <a:gd name="connsiteX3" fmla="*/ 633 w 72839"/>
                  <a:gd name="connsiteY3" fmla="*/ 73402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633" y="563"/>
                    </a:moveTo>
                    <a:lnTo>
                      <a:pt x="73472" y="563"/>
                    </a:lnTo>
                    <a:lnTo>
                      <a:pt x="73472" y="73402"/>
                    </a:lnTo>
                    <a:lnTo>
                      <a:pt x="633" y="73402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63" name="Freeform: Shape 162">
                <a:extLst>
                  <a:ext uri="{FF2B5EF4-FFF2-40B4-BE49-F238E27FC236}">
                    <a16:creationId xmlns:a16="http://schemas.microsoft.com/office/drawing/2014/main" id="{1B2B6DB3-15B5-577A-0925-2AA77588B402}"/>
                  </a:ext>
                </a:extLst>
              </p:cNvPr>
              <p:cNvSpPr/>
              <p:nvPr/>
            </p:nvSpPr>
            <p:spPr>
              <a:xfrm>
                <a:off x="9710206" y="3334790"/>
                <a:ext cx="72839" cy="72839"/>
              </a:xfrm>
              <a:custGeom>
                <a:avLst/>
                <a:gdLst>
                  <a:gd name="connsiteX0" fmla="*/ 668 w 72839"/>
                  <a:gd name="connsiteY0" fmla="*/ 563 h 72839"/>
                  <a:gd name="connsiteX1" fmla="*/ 73507 w 72839"/>
                  <a:gd name="connsiteY1" fmla="*/ 563 h 72839"/>
                  <a:gd name="connsiteX2" fmla="*/ 73507 w 72839"/>
                  <a:gd name="connsiteY2" fmla="*/ 73402 h 72839"/>
                  <a:gd name="connsiteX3" fmla="*/ 668 w 72839"/>
                  <a:gd name="connsiteY3" fmla="*/ 73402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668" y="563"/>
                    </a:moveTo>
                    <a:lnTo>
                      <a:pt x="73507" y="563"/>
                    </a:lnTo>
                    <a:lnTo>
                      <a:pt x="73507" y="73402"/>
                    </a:lnTo>
                    <a:lnTo>
                      <a:pt x="668" y="73402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64" name="Freeform: Shape 163">
                <a:extLst>
                  <a:ext uri="{FF2B5EF4-FFF2-40B4-BE49-F238E27FC236}">
                    <a16:creationId xmlns:a16="http://schemas.microsoft.com/office/drawing/2014/main" id="{55AE78A1-8374-6C3E-F82A-CB0BFCBA90A7}"/>
                  </a:ext>
                </a:extLst>
              </p:cNvPr>
              <p:cNvSpPr/>
              <p:nvPr/>
            </p:nvSpPr>
            <p:spPr>
              <a:xfrm>
                <a:off x="9783045" y="3334790"/>
                <a:ext cx="72839" cy="72839"/>
              </a:xfrm>
              <a:custGeom>
                <a:avLst/>
                <a:gdLst>
                  <a:gd name="connsiteX0" fmla="*/ 703 w 72839"/>
                  <a:gd name="connsiteY0" fmla="*/ 563 h 72839"/>
                  <a:gd name="connsiteX1" fmla="*/ 73542 w 72839"/>
                  <a:gd name="connsiteY1" fmla="*/ 563 h 72839"/>
                  <a:gd name="connsiteX2" fmla="*/ 73542 w 72839"/>
                  <a:gd name="connsiteY2" fmla="*/ 73402 h 72839"/>
                  <a:gd name="connsiteX3" fmla="*/ 703 w 72839"/>
                  <a:gd name="connsiteY3" fmla="*/ 73402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703" y="563"/>
                    </a:moveTo>
                    <a:lnTo>
                      <a:pt x="73542" y="563"/>
                    </a:lnTo>
                    <a:lnTo>
                      <a:pt x="73542" y="73402"/>
                    </a:lnTo>
                    <a:lnTo>
                      <a:pt x="703" y="73402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65" name="Freeform: Shape 164">
                <a:extLst>
                  <a:ext uri="{FF2B5EF4-FFF2-40B4-BE49-F238E27FC236}">
                    <a16:creationId xmlns:a16="http://schemas.microsoft.com/office/drawing/2014/main" id="{15227F78-70ED-5400-F05F-E98374D90A98}"/>
                  </a:ext>
                </a:extLst>
              </p:cNvPr>
              <p:cNvSpPr/>
              <p:nvPr/>
            </p:nvSpPr>
            <p:spPr>
              <a:xfrm>
                <a:off x="9928723" y="3334790"/>
                <a:ext cx="72839" cy="72839"/>
              </a:xfrm>
              <a:custGeom>
                <a:avLst/>
                <a:gdLst>
                  <a:gd name="connsiteX0" fmla="*/ 773 w 72839"/>
                  <a:gd name="connsiteY0" fmla="*/ 563 h 72839"/>
                  <a:gd name="connsiteX1" fmla="*/ 73612 w 72839"/>
                  <a:gd name="connsiteY1" fmla="*/ 563 h 72839"/>
                  <a:gd name="connsiteX2" fmla="*/ 73612 w 72839"/>
                  <a:gd name="connsiteY2" fmla="*/ 73402 h 72839"/>
                  <a:gd name="connsiteX3" fmla="*/ 773 w 72839"/>
                  <a:gd name="connsiteY3" fmla="*/ 73402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773" y="563"/>
                    </a:moveTo>
                    <a:lnTo>
                      <a:pt x="73612" y="563"/>
                    </a:lnTo>
                    <a:lnTo>
                      <a:pt x="73612" y="73402"/>
                    </a:lnTo>
                    <a:lnTo>
                      <a:pt x="773" y="73402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66" name="Freeform: Shape 165">
                <a:extLst>
                  <a:ext uri="{FF2B5EF4-FFF2-40B4-BE49-F238E27FC236}">
                    <a16:creationId xmlns:a16="http://schemas.microsoft.com/office/drawing/2014/main" id="{0F4B02C8-8A84-B2A3-A015-76240604E8C5}"/>
                  </a:ext>
                </a:extLst>
              </p:cNvPr>
              <p:cNvSpPr/>
              <p:nvPr/>
            </p:nvSpPr>
            <p:spPr>
              <a:xfrm>
                <a:off x="10147240" y="3334790"/>
                <a:ext cx="72839" cy="72839"/>
              </a:xfrm>
              <a:custGeom>
                <a:avLst/>
                <a:gdLst>
                  <a:gd name="connsiteX0" fmla="*/ 878 w 72839"/>
                  <a:gd name="connsiteY0" fmla="*/ 563 h 72839"/>
                  <a:gd name="connsiteX1" fmla="*/ 73717 w 72839"/>
                  <a:gd name="connsiteY1" fmla="*/ 563 h 72839"/>
                  <a:gd name="connsiteX2" fmla="*/ 73717 w 72839"/>
                  <a:gd name="connsiteY2" fmla="*/ 73402 h 72839"/>
                  <a:gd name="connsiteX3" fmla="*/ 878 w 72839"/>
                  <a:gd name="connsiteY3" fmla="*/ 73402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878" y="563"/>
                    </a:moveTo>
                    <a:lnTo>
                      <a:pt x="73717" y="563"/>
                    </a:lnTo>
                    <a:lnTo>
                      <a:pt x="73717" y="73402"/>
                    </a:lnTo>
                    <a:lnTo>
                      <a:pt x="878" y="73402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67" name="Freeform: Shape 166">
                <a:extLst>
                  <a:ext uri="{FF2B5EF4-FFF2-40B4-BE49-F238E27FC236}">
                    <a16:creationId xmlns:a16="http://schemas.microsoft.com/office/drawing/2014/main" id="{E02787AD-4BEA-B543-9212-5F7D5DA6EF3B}"/>
                  </a:ext>
                </a:extLst>
              </p:cNvPr>
              <p:cNvSpPr/>
              <p:nvPr/>
            </p:nvSpPr>
            <p:spPr>
              <a:xfrm>
                <a:off x="10220080" y="3334790"/>
                <a:ext cx="72839" cy="72839"/>
              </a:xfrm>
              <a:custGeom>
                <a:avLst/>
                <a:gdLst>
                  <a:gd name="connsiteX0" fmla="*/ 913 w 72839"/>
                  <a:gd name="connsiteY0" fmla="*/ 563 h 72839"/>
                  <a:gd name="connsiteX1" fmla="*/ 73752 w 72839"/>
                  <a:gd name="connsiteY1" fmla="*/ 563 h 72839"/>
                  <a:gd name="connsiteX2" fmla="*/ 73752 w 72839"/>
                  <a:gd name="connsiteY2" fmla="*/ 73402 h 72839"/>
                  <a:gd name="connsiteX3" fmla="*/ 913 w 72839"/>
                  <a:gd name="connsiteY3" fmla="*/ 73402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913" y="563"/>
                    </a:moveTo>
                    <a:lnTo>
                      <a:pt x="73752" y="563"/>
                    </a:lnTo>
                    <a:lnTo>
                      <a:pt x="73752" y="73402"/>
                    </a:lnTo>
                    <a:lnTo>
                      <a:pt x="913" y="73402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68" name="Freeform: Shape 167">
                <a:extLst>
                  <a:ext uri="{FF2B5EF4-FFF2-40B4-BE49-F238E27FC236}">
                    <a16:creationId xmlns:a16="http://schemas.microsoft.com/office/drawing/2014/main" id="{F2AD683E-8A2A-DB66-317F-AEDA29B3C7D9}"/>
                  </a:ext>
                </a:extLst>
              </p:cNvPr>
              <p:cNvSpPr/>
              <p:nvPr/>
            </p:nvSpPr>
            <p:spPr>
              <a:xfrm>
                <a:off x="10365758" y="3334790"/>
                <a:ext cx="72839" cy="72839"/>
              </a:xfrm>
              <a:custGeom>
                <a:avLst/>
                <a:gdLst>
                  <a:gd name="connsiteX0" fmla="*/ 983 w 72839"/>
                  <a:gd name="connsiteY0" fmla="*/ 563 h 72839"/>
                  <a:gd name="connsiteX1" fmla="*/ 73822 w 72839"/>
                  <a:gd name="connsiteY1" fmla="*/ 563 h 72839"/>
                  <a:gd name="connsiteX2" fmla="*/ 73822 w 72839"/>
                  <a:gd name="connsiteY2" fmla="*/ 73402 h 72839"/>
                  <a:gd name="connsiteX3" fmla="*/ 983 w 72839"/>
                  <a:gd name="connsiteY3" fmla="*/ 73402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983" y="563"/>
                    </a:moveTo>
                    <a:lnTo>
                      <a:pt x="73822" y="563"/>
                    </a:lnTo>
                    <a:lnTo>
                      <a:pt x="73822" y="73402"/>
                    </a:lnTo>
                    <a:lnTo>
                      <a:pt x="983" y="73402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69" name="Freeform: Shape 168">
                <a:extLst>
                  <a:ext uri="{FF2B5EF4-FFF2-40B4-BE49-F238E27FC236}">
                    <a16:creationId xmlns:a16="http://schemas.microsoft.com/office/drawing/2014/main" id="{9ACB0E1C-C304-4FD0-CAA9-9160E16844DC}"/>
                  </a:ext>
                </a:extLst>
              </p:cNvPr>
              <p:cNvSpPr/>
              <p:nvPr/>
            </p:nvSpPr>
            <p:spPr>
              <a:xfrm>
                <a:off x="8690457" y="3407629"/>
                <a:ext cx="72839" cy="72839"/>
              </a:xfrm>
              <a:custGeom>
                <a:avLst/>
                <a:gdLst>
                  <a:gd name="connsiteX0" fmla="*/ 178 w 72839"/>
                  <a:gd name="connsiteY0" fmla="*/ 598 h 72839"/>
                  <a:gd name="connsiteX1" fmla="*/ 73017 w 72839"/>
                  <a:gd name="connsiteY1" fmla="*/ 598 h 72839"/>
                  <a:gd name="connsiteX2" fmla="*/ 73017 w 72839"/>
                  <a:gd name="connsiteY2" fmla="*/ 73437 h 72839"/>
                  <a:gd name="connsiteX3" fmla="*/ 178 w 72839"/>
                  <a:gd name="connsiteY3" fmla="*/ 73437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178" y="598"/>
                    </a:moveTo>
                    <a:lnTo>
                      <a:pt x="73017" y="598"/>
                    </a:lnTo>
                    <a:lnTo>
                      <a:pt x="73017" y="73437"/>
                    </a:lnTo>
                    <a:lnTo>
                      <a:pt x="178" y="73437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70" name="Freeform: Shape 169">
                <a:extLst>
                  <a:ext uri="{FF2B5EF4-FFF2-40B4-BE49-F238E27FC236}">
                    <a16:creationId xmlns:a16="http://schemas.microsoft.com/office/drawing/2014/main" id="{376120DD-5CC5-503D-9948-0B438BC2C958}"/>
                  </a:ext>
                </a:extLst>
              </p:cNvPr>
              <p:cNvSpPr/>
              <p:nvPr/>
            </p:nvSpPr>
            <p:spPr>
              <a:xfrm>
                <a:off x="8836136" y="3407629"/>
                <a:ext cx="72839" cy="72839"/>
              </a:xfrm>
              <a:custGeom>
                <a:avLst/>
                <a:gdLst>
                  <a:gd name="connsiteX0" fmla="*/ 248 w 72839"/>
                  <a:gd name="connsiteY0" fmla="*/ 598 h 72839"/>
                  <a:gd name="connsiteX1" fmla="*/ 73087 w 72839"/>
                  <a:gd name="connsiteY1" fmla="*/ 598 h 72839"/>
                  <a:gd name="connsiteX2" fmla="*/ 73087 w 72839"/>
                  <a:gd name="connsiteY2" fmla="*/ 73437 h 72839"/>
                  <a:gd name="connsiteX3" fmla="*/ 248 w 72839"/>
                  <a:gd name="connsiteY3" fmla="*/ 73437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248" y="598"/>
                    </a:moveTo>
                    <a:lnTo>
                      <a:pt x="73087" y="598"/>
                    </a:lnTo>
                    <a:lnTo>
                      <a:pt x="73087" y="73437"/>
                    </a:lnTo>
                    <a:lnTo>
                      <a:pt x="248" y="73437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71" name="Freeform: Shape 170">
                <a:extLst>
                  <a:ext uri="{FF2B5EF4-FFF2-40B4-BE49-F238E27FC236}">
                    <a16:creationId xmlns:a16="http://schemas.microsoft.com/office/drawing/2014/main" id="{C7725EB4-BE39-508E-A25E-5455512A1515}"/>
                  </a:ext>
                </a:extLst>
              </p:cNvPr>
              <p:cNvSpPr/>
              <p:nvPr/>
            </p:nvSpPr>
            <p:spPr>
              <a:xfrm>
                <a:off x="8908975" y="3407629"/>
                <a:ext cx="72839" cy="72839"/>
              </a:xfrm>
              <a:custGeom>
                <a:avLst/>
                <a:gdLst>
                  <a:gd name="connsiteX0" fmla="*/ 283 w 72839"/>
                  <a:gd name="connsiteY0" fmla="*/ 598 h 72839"/>
                  <a:gd name="connsiteX1" fmla="*/ 73122 w 72839"/>
                  <a:gd name="connsiteY1" fmla="*/ 598 h 72839"/>
                  <a:gd name="connsiteX2" fmla="*/ 73122 w 72839"/>
                  <a:gd name="connsiteY2" fmla="*/ 73437 h 72839"/>
                  <a:gd name="connsiteX3" fmla="*/ 283 w 72839"/>
                  <a:gd name="connsiteY3" fmla="*/ 73437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283" y="598"/>
                    </a:moveTo>
                    <a:lnTo>
                      <a:pt x="73122" y="598"/>
                    </a:lnTo>
                    <a:lnTo>
                      <a:pt x="73122" y="73437"/>
                    </a:lnTo>
                    <a:lnTo>
                      <a:pt x="283" y="73437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72" name="Freeform: Shape 171">
                <a:extLst>
                  <a:ext uri="{FF2B5EF4-FFF2-40B4-BE49-F238E27FC236}">
                    <a16:creationId xmlns:a16="http://schemas.microsoft.com/office/drawing/2014/main" id="{F522D9D3-2038-71CE-5E93-02D092967F02}"/>
                  </a:ext>
                </a:extLst>
              </p:cNvPr>
              <p:cNvSpPr/>
              <p:nvPr/>
            </p:nvSpPr>
            <p:spPr>
              <a:xfrm>
                <a:off x="9054653" y="3407629"/>
                <a:ext cx="72839" cy="72839"/>
              </a:xfrm>
              <a:custGeom>
                <a:avLst/>
                <a:gdLst>
                  <a:gd name="connsiteX0" fmla="*/ 353 w 72839"/>
                  <a:gd name="connsiteY0" fmla="*/ 598 h 72839"/>
                  <a:gd name="connsiteX1" fmla="*/ 73192 w 72839"/>
                  <a:gd name="connsiteY1" fmla="*/ 598 h 72839"/>
                  <a:gd name="connsiteX2" fmla="*/ 73192 w 72839"/>
                  <a:gd name="connsiteY2" fmla="*/ 73437 h 72839"/>
                  <a:gd name="connsiteX3" fmla="*/ 353 w 72839"/>
                  <a:gd name="connsiteY3" fmla="*/ 73437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353" y="598"/>
                    </a:moveTo>
                    <a:lnTo>
                      <a:pt x="73192" y="598"/>
                    </a:lnTo>
                    <a:lnTo>
                      <a:pt x="73192" y="73437"/>
                    </a:lnTo>
                    <a:lnTo>
                      <a:pt x="353" y="73437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73" name="Freeform: Shape 172">
                <a:extLst>
                  <a:ext uri="{FF2B5EF4-FFF2-40B4-BE49-F238E27FC236}">
                    <a16:creationId xmlns:a16="http://schemas.microsoft.com/office/drawing/2014/main" id="{C1FEEACE-6ABD-E1FB-3AFD-52BD81866118}"/>
                  </a:ext>
                </a:extLst>
              </p:cNvPr>
              <p:cNvSpPr/>
              <p:nvPr/>
            </p:nvSpPr>
            <p:spPr>
              <a:xfrm>
                <a:off x="9127492" y="3407629"/>
                <a:ext cx="72839" cy="72839"/>
              </a:xfrm>
              <a:custGeom>
                <a:avLst/>
                <a:gdLst>
                  <a:gd name="connsiteX0" fmla="*/ 388 w 72839"/>
                  <a:gd name="connsiteY0" fmla="*/ 598 h 72839"/>
                  <a:gd name="connsiteX1" fmla="*/ 73227 w 72839"/>
                  <a:gd name="connsiteY1" fmla="*/ 598 h 72839"/>
                  <a:gd name="connsiteX2" fmla="*/ 73227 w 72839"/>
                  <a:gd name="connsiteY2" fmla="*/ 73437 h 72839"/>
                  <a:gd name="connsiteX3" fmla="*/ 388 w 72839"/>
                  <a:gd name="connsiteY3" fmla="*/ 73437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388" y="598"/>
                    </a:moveTo>
                    <a:lnTo>
                      <a:pt x="73227" y="598"/>
                    </a:lnTo>
                    <a:lnTo>
                      <a:pt x="73227" y="73437"/>
                    </a:lnTo>
                    <a:lnTo>
                      <a:pt x="388" y="73437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74" name="Freeform: Shape 173">
                <a:extLst>
                  <a:ext uri="{FF2B5EF4-FFF2-40B4-BE49-F238E27FC236}">
                    <a16:creationId xmlns:a16="http://schemas.microsoft.com/office/drawing/2014/main" id="{0FFC5BD7-6963-9523-92BB-CD2369157264}"/>
                  </a:ext>
                </a:extLst>
              </p:cNvPr>
              <p:cNvSpPr/>
              <p:nvPr/>
            </p:nvSpPr>
            <p:spPr>
              <a:xfrm>
                <a:off x="9346010" y="3407629"/>
                <a:ext cx="72839" cy="72839"/>
              </a:xfrm>
              <a:custGeom>
                <a:avLst/>
                <a:gdLst>
                  <a:gd name="connsiteX0" fmla="*/ 493 w 72839"/>
                  <a:gd name="connsiteY0" fmla="*/ 598 h 72839"/>
                  <a:gd name="connsiteX1" fmla="*/ 73332 w 72839"/>
                  <a:gd name="connsiteY1" fmla="*/ 598 h 72839"/>
                  <a:gd name="connsiteX2" fmla="*/ 73332 w 72839"/>
                  <a:gd name="connsiteY2" fmla="*/ 73437 h 72839"/>
                  <a:gd name="connsiteX3" fmla="*/ 493 w 72839"/>
                  <a:gd name="connsiteY3" fmla="*/ 73437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493" y="598"/>
                    </a:moveTo>
                    <a:lnTo>
                      <a:pt x="73332" y="598"/>
                    </a:lnTo>
                    <a:lnTo>
                      <a:pt x="73332" y="73437"/>
                    </a:lnTo>
                    <a:lnTo>
                      <a:pt x="493" y="73437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75" name="Freeform: Shape 174">
                <a:extLst>
                  <a:ext uri="{FF2B5EF4-FFF2-40B4-BE49-F238E27FC236}">
                    <a16:creationId xmlns:a16="http://schemas.microsoft.com/office/drawing/2014/main" id="{7611899B-6C3C-5475-8D1D-98A0A6CA415E}"/>
                  </a:ext>
                </a:extLst>
              </p:cNvPr>
              <p:cNvSpPr/>
              <p:nvPr/>
            </p:nvSpPr>
            <p:spPr>
              <a:xfrm>
                <a:off x="9637366" y="3407629"/>
                <a:ext cx="72839" cy="72839"/>
              </a:xfrm>
              <a:custGeom>
                <a:avLst/>
                <a:gdLst>
                  <a:gd name="connsiteX0" fmla="*/ 633 w 72839"/>
                  <a:gd name="connsiteY0" fmla="*/ 598 h 72839"/>
                  <a:gd name="connsiteX1" fmla="*/ 73472 w 72839"/>
                  <a:gd name="connsiteY1" fmla="*/ 598 h 72839"/>
                  <a:gd name="connsiteX2" fmla="*/ 73472 w 72839"/>
                  <a:gd name="connsiteY2" fmla="*/ 73437 h 72839"/>
                  <a:gd name="connsiteX3" fmla="*/ 633 w 72839"/>
                  <a:gd name="connsiteY3" fmla="*/ 73437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633" y="598"/>
                    </a:moveTo>
                    <a:lnTo>
                      <a:pt x="73472" y="598"/>
                    </a:lnTo>
                    <a:lnTo>
                      <a:pt x="73472" y="73437"/>
                    </a:lnTo>
                    <a:lnTo>
                      <a:pt x="633" y="73437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76" name="Freeform: Shape 175">
                <a:extLst>
                  <a:ext uri="{FF2B5EF4-FFF2-40B4-BE49-F238E27FC236}">
                    <a16:creationId xmlns:a16="http://schemas.microsoft.com/office/drawing/2014/main" id="{4DB5D980-BF36-BDB4-BE25-9ECAA3A2D448}"/>
                  </a:ext>
                </a:extLst>
              </p:cNvPr>
              <p:cNvSpPr/>
              <p:nvPr/>
            </p:nvSpPr>
            <p:spPr>
              <a:xfrm>
                <a:off x="9710206" y="3407629"/>
                <a:ext cx="72839" cy="72839"/>
              </a:xfrm>
              <a:custGeom>
                <a:avLst/>
                <a:gdLst>
                  <a:gd name="connsiteX0" fmla="*/ 668 w 72839"/>
                  <a:gd name="connsiteY0" fmla="*/ 598 h 72839"/>
                  <a:gd name="connsiteX1" fmla="*/ 73507 w 72839"/>
                  <a:gd name="connsiteY1" fmla="*/ 598 h 72839"/>
                  <a:gd name="connsiteX2" fmla="*/ 73507 w 72839"/>
                  <a:gd name="connsiteY2" fmla="*/ 73437 h 72839"/>
                  <a:gd name="connsiteX3" fmla="*/ 668 w 72839"/>
                  <a:gd name="connsiteY3" fmla="*/ 73437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668" y="598"/>
                    </a:moveTo>
                    <a:lnTo>
                      <a:pt x="73507" y="598"/>
                    </a:lnTo>
                    <a:lnTo>
                      <a:pt x="73507" y="73437"/>
                    </a:lnTo>
                    <a:lnTo>
                      <a:pt x="668" y="73437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77" name="Freeform: Shape 176">
                <a:extLst>
                  <a:ext uri="{FF2B5EF4-FFF2-40B4-BE49-F238E27FC236}">
                    <a16:creationId xmlns:a16="http://schemas.microsoft.com/office/drawing/2014/main" id="{4FDC9C0C-4146-E0CE-D473-52539E66B78E}"/>
                  </a:ext>
                </a:extLst>
              </p:cNvPr>
              <p:cNvSpPr/>
              <p:nvPr/>
            </p:nvSpPr>
            <p:spPr>
              <a:xfrm>
                <a:off x="9855884" y="3407629"/>
                <a:ext cx="72839" cy="72839"/>
              </a:xfrm>
              <a:custGeom>
                <a:avLst/>
                <a:gdLst>
                  <a:gd name="connsiteX0" fmla="*/ 738 w 72839"/>
                  <a:gd name="connsiteY0" fmla="*/ 598 h 72839"/>
                  <a:gd name="connsiteX1" fmla="*/ 73577 w 72839"/>
                  <a:gd name="connsiteY1" fmla="*/ 598 h 72839"/>
                  <a:gd name="connsiteX2" fmla="*/ 73577 w 72839"/>
                  <a:gd name="connsiteY2" fmla="*/ 73437 h 72839"/>
                  <a:gd name="connsiteX3" fmla="*/ 738 w 72839"/>
                  <a:gd name="connsiteY3" fmla="*/ 73437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738" y="598"/>
                    </a:moveTo>
                    <a:lnTo>
                      <a:pt x="73577" y="598"/>
                    </a:lnTo>
                    <a:lnTo>
                      <a:pt x="73577" y="73437"/>
                    </a:lnTo>
                    <a:lnTo>
                      <a:pt x="738" y="73437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78" name="Freeform: Shape 177">
                <a:extLst>
                  <a:ext uri="{FF2B5EF4-FFF2-40B4-BE49-F238E27FC236}">
                    <a16:creationId xmlns:a16="http://schemas.microsoft.com/office/drawing/2014/main" id="{2C20E67D-73C0-C389-D6D6-34F5D7CE8DEF}"/>
                  </a:ext>
                </a:extLst>
              </p:cNvPr>
              <p:cNvSpPr/>
              <p:nvPr/>
            </p:nvSpPr>
            <p:spPr>
              <a:xfrm>
                <a:off x="9928723" y="3407629"/>
                <a:ext cx="72839" cy="72839"/>
              </a:xfrm>
              <a:custGeom>
                <a:avLst/>
                <a:gdLst>
                  <a:gd name="connsiteX0" fmla="*/ 773 w 72839"/>
                  <a:gd name="connsiteY0" fmla="*/ 598 h 72839"/>
                  <a:gd name="connsiteX1" fmla="*/ 73612 w 72839"/>
                  <a:gd name="connsiteY1" fmla="*/ 598 h 72839"/>
                  <a:gd name="connsiteX2" fmla="*/ 73612 w 72839"/>
                  <a:gd name="connsiteY2" fmla="*/ 73437 h 72839"/>
                  <a:gd name="connsiteX3" fmla="*/ 773 w 72839"/>
                  <a:gd name="connsiteY3" fmla="*/ 73437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773" y="598"/>
                    </a:moveTo>
                    <a:lnTo>
                      <a:pt x="73612" y="598"/>
                    </a:lnTo>
                    <a:lnTo>
                      <a:pt x="73612" y="73437"/>
                    </a:lnTo>
                    <a:lnTo>
                      <a:pt x="773" y="73437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79" name="Freeform: Shape 178">
                <a:extLst>
                  <a:ext uri="{FF2B5EF4-FFF2-40B4-BE49-F238E27FC236}">
                    <a16:creationId xmlns:a16="http://schemas.microsoft.com/office/drawing/2014/main" id="{183BA3CA-A020-4456-33C5-F9E6CD187F8C}"/>
                  </a:ext>
                </a:extLst>
              </p:cNvPr>
              <p:cNvSpPr/>
              <p:nvPr/>
            </p:nvSpPr>
            <p:spPr>
              <a:xfrm>
                <a:off x="10365758" y="3407629"/>
                <a:ext cx="72839" cy="72839"/>
              </a:xfrm>
              <a:custGeom>
                <a:avLst/>
                <a:gdLst>
                  <a:gd name="connsiteX0" fmla="*/ 983 w 72839"/>
                  <a:gd name="connsiteY0" fmla="*/ 598 h 72839"/>
                  <a:gd name="connsiteX1" fmla="*/ 73822 w 72839"/>
                  <a:gd name="connsiteY1" fmla="*/ 598 h 72839"/>
                  <a:gd name="connsiteX2" fmla="*/ 73822 w 72839"/>
                  <a:gd name="connsiteY2" fmla="*/ 73437 h 72839"/>
                  <a:gd name="connsiteX3" fmla="*/ 983 w 72839"/>
                  <a:gd name="connsiteY3" fmla="*/ 73437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983" y="598"/>
                    </a:moveTo>
                    <a:lnTo>
                      <a:pt x="73822" y="598"/>
                    </a:lnTo>
                    <a:lnTo>
                      <a:pt x="73822" y="73437"/>
                    </a:lnTo>
                    <a:lnTo>
                      <a:pt x="983" y="73437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80" name="Freeform: Shape 179">
                <a:extLst>
                  <a:ext uri="{FF2B5EF4-FFF2-40B4-BE49-F238E27FC236}">
                    <a16:creationId xmlns:a16="http://schemas.microsoft.com/office/drawing/2014/main" id="{C25262D0-CAC8-A243-0692-0577B5858DB3}"/>
                  </a:ext>
                </a:extLst>
              </p:cNvPr>
              <p:cNvSpPr/>
              <p:nvPr/>
            </p:nvSpPr>
            <p:spPr>
              <a:xfrm>
                <a:off x="8617618" y="3480468"/>
                <a:ext cx="72839" cy="72839"/>
              </a:xfrm>
              <a:custGeom>
                <a:avLst/>
                <a:gdLst>
                  <a:gd name="connsiteX0" fmla="*/ 143 w 72839"/>
                  <a:gd name="connsiteY0" fmla="*/ 633 h 72839"/>
                  <a:gd name="connsiteX1" fmla="*/ 72982 w 72839"/>
                  <a:gd name="connsiteY1" fmla="*/ 633 h 72839"/>
                  <a:gd name="connsiteX2" fmla="*/ 72982 w 72839"/>
                  <a:gd name="connsiteY2" fmla="*/ 73472 h 72839"/>
                  <a:gd name="connsiteX3" fmla="*/ 143 w 72839"/>
                  <a:gd name="connsiteY3" fmla="*/ 73472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143" y="633"/>
                    </a:moveTo>
                    <a:lnTo>
                      <a:pt x="72982" y="633"/>
                    </a:lnTo>
                    <a:lnTo>
                      <a:pt x="72982" y="73472"/>
                    </a:lnTo>
                    <a:lnTo>
                      <a:pt x="143" y="73472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81" name="Freeform: Shape 180">
                <a:extLst>
                  <a:ext uri="{FF2B5EF4-FFF2-40B4-BE49-F238E27FC236}">
                    <a16:creationId xmlns:a16="http://schemas.microsoft.com/office/drawing/2014/main" id="{A455852D-C704-F007-44DD-B64650BCD837}"/>
                  </a:ext>
                </a:extLst>
              </p:cNvPr>
              <p:cNvSpPr/>
              <p:nvPr/>
            </p:nvSpPr>
            <p:spPr>
              <a:xfrm>
                <a:off x="8690457" y="3480468"/>
                <a:ext cx="72839" cy="72839"/>
              </a:xfrm>
              <a:custGeom>
                <a:avLst/>
                <a:gdLst>
                  <a:gd name="connsiteX0" fmla="*/ 178 w 72839"/>
                  <a:gd name="connsiteY0" fmla="*/ 633 h 72839"/>
                  <a:gd name="connsiteX1" fmla="*/ 73017 w 72839"/>
                  <a:gd name="connsiteY1" fmla="*/ 633 h 72839"/>
                  <a:gd name="connsiteX2" fmla="*/ 73017 w 72839"/>
                  <a:gd name="connsiteY2" fmla="*/ 73472 h 72839"/>
                  <a:gd name="connsiteX3" fmla="*/ 178 w 72839"/>
                  <a:gd name="connsiteY3" fmla="*/ 73472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178" y="633"/>
                    </a:moveTo>
                    <a:lnTo>
                      <a:pt x="73017" y="633"/>
                    </a:lnTo>
                    <a:lnTo>
                      <a:pt x="73017" y="73472"/>
                    </a:lnTo>
                    <a:lnTo>
                      <a:pt x="178" y="73472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82" name="Freeform: Shape 181">
                <a:extLst>
                  <a:ext uri="{FF2B5EF4-FFF2-40B4-BE49-F238E27FC236}">
                    <a16:creationId xmlns:a16="http://schemas.microsoft.com/office/drawing/2014/main" id="{802B7030-D700-F093-00D3-D5C105FAFAEA}"/>
                  </a:ext>
                </a:extLst>
              </p:cNvPr>
              <p:cNvSpPr/>
              <p:nvPr/>
            </p:nvSpPr>
            <p:spPr>
              <a:xfrm>
                <a:off x="8981814" y="3480468"/>
                <a:ext cx="72839" cy="72839"/>
              </a:xfrm>
              <a:custGeom>
                <a:avLst/>
                <a:gdLst>
                  <a:gd name="connsiteX0" fmla="*/ 318 w 72839"/>
                  <a:gd name="connsiteY0" fmla="*/ 633 h 72839"/>
                  <a:gd name="connsiteX1" fmla="*/ 73157 w 72839"/>
                  <a:gd name="connsiteY1" fmla="*/ 633 h 72839"/>
                  <a:gd name="connsiteX2" fmla="*/ 73157 w 72839"/>
                  <a:gd name="connsiteY2" fmla="*/ 73472 h 72839"/>
                  <a:gd name="connsiteX3" fmla="*/ 318 w 72839"/>
                  <a:gd name="connsiteY3" fmla="*/ 73472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318" y="633"/>
                    </a:moveTo>
                    <a:lnTo>
                      <a:pt x="73157" y="633"/>
                    </a:lnTo>
                    <a:lnTo>
                      <a:pt x="73157" y="73472"/>
                    </a:lnTo>
                    <a:lnTo>
                      <a:pt x="318" y="73472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83" name="Freeform: Shape 182">
                <a:extLst>
                  <a:ext uri="{FF2B5EF4-FFF2-40B4-BE49-F238E27FC236}">
                    <a16:creationId xmlns:a16="http://schemas.microsoft.com/office/drawing/2014/main" id="{15EFE03F-921D-628E-5743-A160A49E404D}"/>
                  </a:ext>
                </a:extLst>
              </p:cNvPr>
              <p:cNvSpPr/>
              <p:nvPr/>
            </p:nvSpPr>
            <p:spPr>
              <a:xfrm>
                <a:off x="9127492" y="3480468"/>
                <a:ext cx="72839" cy="72839"/>
              </a:xfrm>
              <a:custGeom>
                <a:avLst/>
                <a:gdLst>
                  <a:gd name="connsiteX0" fmla="*/ 388 w 72839"/>
                  <a:gd name="connsiteY0" fmla="*/ 633 h 72839"/>
                  <a:gd name="connsiteX1" fmla="*/ 73227 w 72839"/>
                  <a:gd name="connsiteY1" fmla="*/ 633 h 72839"/>
                  <a:gd name="connsiteX2" fmla="*/ 73227 w 72839"/>
                  <a:gd name="connsiteY2" fmla="*/ 73472 h 72839"/>
                  <a:gd name="connsiteX3" fmla="*/ 388 w 72839"/>
                  <a:gd name="connsiteY3" fmla="*/ 73472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388" y="633"/>
                    </a:moveTo>
                    <a:lnTo>
                      <a:pt x="73227" y="633"/>
                    </a:lnTo>
                    <a:lnTo>
                      <a:pt x="73227" y="73472"/>
                    </a:lnTo>
                    <a:lnTo>
                      <a:pt x="388" y="73472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84" name="Freeform: Shape 183">
                <a:extLst>
                  <a:ext uri="{FF2B5EF4-FFF2-40B4-BE49-F238E27FC236}">
                    <a16:creationId xmlns:a16="http://schemas.microsoft.com/office/drawing/2014/main" id="{AD12E548-BC32-268D-12EE-D63356E028AD}"/>
                  </a:ext>
                </a:extLst>
              </p:cNvPr>
              <p:cNvSpPr/>
              <p:nvPr/>
            </p:nvSpPr>
            <p:spPr>
              <a:xfrm>
                <a:off x="9200331" y="3480468"/>
                <a:ext cx="72839" cy="72839"/>
              </a:xfrm>
              <a:custGeom>
                <a:avLst/>
                <a:gdLst>
                  <a:gd name="connsiteX0" fmla="*/ 423 w 72839"/>
                  <a:gd name="connsiteY0" fmla="*/ 633 h 72839"/>
                  <a:gd name="connsiteX1" fmla="*/ 73262 w 72839"/>
                  <a:gd name="connsiteY1" fmla="*/ 633 h 72839"/>
                  <a:gd name="connsiteX2" fmla="*/ 73262 w 72839"/>
                  <a:gd name="connsiteY2" fmla="*/ 73472 h 72839"/>
                  <a:gd name="connsiteX3" fmla="*/ 423 w 72839"/>
                  <a:gd name="connsiteY3" fmla="*/ 73472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423" y="633"/>
                    </a:moveTo>
                    <a:lnTo>
                      <a:pt x="73262" y="633"/>
                    </a:lnTo>
                    <a:lnTo>
                      <a:pt x="73262" y="73472"/>
                    </a:lnTo>
                    <a:lnTo>
                      <a:pt x="423" y="73472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85" name="Freeform: Shape 184">
                <a:extLst>
                  <a:ext uri="{FF2B5EF4-FFF2-40B4-BE49-F238E27FC236}">
                    <a16:creationId xmlns:a16="http://schemas.microsoft.com/office/drawing/2014/main" id="{1ED251D2-EF42-CE59-17D0-C06235397C58}"/>
                  </a:ext>
                </a:extLst>
              </p:cNvPr>
              <p:cNvSpPr/>
              <p:nvPr/>
            </p:nvSpPr>
            <p:spPr>
              <a:xfrm>
                <a:off x="9273171" y="3480468"/>
                <a:ext cx="72839" cy="72839"/>
              </a:xfrm>
              <a:custGeom>
                <a:avLst/>
                <a:gdLst>
                  <a:gd name="connsiteX0" fmla="*/ 458 w 72839"/>
                  <a:gd name="connsiteY0" fmla="*/ 633 h 72839"/>
                  <a:gd name="connsiteX1" fmla="*/ 73297 w 72839"/>
                  <a:gd name="connsiteY1" fmla="*/ 633 h 72839"/>
                  <a:gd name="connsiteX2" fmla="*/ 73297 w 72839"/>
                  <a:gd name="connsiteY2" fmla="*/ 73472 h 72839"/>
                  <a:gd name="connsiteX3" fmla="*/ 458 w 72839"/>
                  <a:gd name="connsiteY3" fmla="*/ 73472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458" y="633"/>
                    </a:moveTo>
                    <a:lnTo>
                      <a:pt x="73297" y="633"/>
                    </a:lnTo>
                    <a:lnTo>
                      <a:pt x="73297" y="73472"/>
                    </a:lnTo>
                    <a:lnTo>
                      <a:pt x="458" y="73472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86" name="Freeform: Shape 185">
                <a:extLst>
                  <a:ext uri="{FF2B5EF4-FFF2-40B4-BE49-F238E27FC236}">
                    <a16:creationId xmlns:a16="http://schemas.microsoft.com/office/drawing/2014/main" id="{C6E69016-5021-7C64-248E-D2D27797AA10}"/>
                  </a:ext>
                </a:extLst>
              </p:cNvPr>
              <p:cNvSpPr/>
              <p:nvPr/>
            </p:nvSpPr>
            <p:spPr>
              <a:xfrm>
                <a:off x="9346010" y="3480468"/>
                <a:ext cx="72839" cy="72839"/>
              </a:xfrm>
              <a:custGeom>
                <a:avLst/>
                <a:gdLst>
                  <a:gd name="connsiteX0" fmla="*/ 493 w 72839"/>
                  <a:gd name="connsiteY0" fmla="*/ 633 h 72839"/>
                  <a:gd name="connsiteX1" fmla="*/ 73332 w 72839"/>
                  <a:gd name="connsiteY1" fmla="*/ 633 h 72839"/>
                  <a:gd name="connsiteX2" fmla="*/ 73332 w 72839"/>
                  <a:gd name="connsiteY2" fmla="*/ 73472 h 72839"/>
                  <a:gd name="connsiteX3" fmla="*/ 493 w 72839"/>
                  <a:gd name="connsiteY3" fmla="*/ 73472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493" y="633"/>
                    </a:moveTo>
                    <a:lnTo>
                      <a:pt x="73332" y="633"/>
                    </a:lnTo>
                    <a:lnTo>
                      <a:pt x="73332" y="73472"/>
                    </a:lnTo>
                    <a:lnTo>
                      <a:pt x="493" y="73472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87" name="Freeform: Shape 186">
                <a:extLst>
                  <a:ext uri="{FF2B5EF4-FFF2-40B4-BE49-F238E27FC236}">
                    <a16:creationId xmlns:a16="http://schemas.microsoft.com/office/drawing/2014/main" id="{49ACBBBA-81E3-B55D-7B91-B8DF7694D01C}"/>
                  </a:ext>
                </a:extLst>
              </p:cNvPr>
              <p:cNvSpPr/>
              <p:nvPr/>
            </p:nvSpPr>
            <p:spPr>
              <a:xfrm>
                <a:off x="9418849" y="3480468"/>
                <a:ext cx="72839" cy="72839"/>
              </a:xfrm>
              <a:custGeom>
                <a:avLst/>
                <a:gdLst>
                  <a:gd name="connsiteX0" fmla="*/ 528 w 72839"/>
                  <a:gd name="connsiteY0" fmla="*/ 633 h 72839"/>
                  <a:gd name="connsiteX1" fmla="*/ 73367 w 72839"/>
                  <a:gd name="connsiteY1" fmla="*/ 633 h 72839"/>
                  <a:gd name="connsiteX2" fmla="*/ 73367 w 72839"/>
                  <a:gd name="connsiteY2" fmla="*/ 73472 h 72839"/>
                  <a:gd name="connsiteX3" fmla="*/ 528 w 72839"/>
                  <a:gd name="connsiteY3" fmla="*/ 73472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528" y="633"/>
                    </a:moveTo>
                    <a:lnTo>
                      <a:pt x="73367" y="633"/>
                    </a:lnTo>
                    <a:lnTo>
                      <a:pt x="73367" y="73472"/>
                    </a:lnTo>
                    <a:lnTo>
                      <a:pt x="528" y="73472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88" name="Freeform: Shape 187">
                <a:extLst>
                  <a:ext uri="{FF2B5EF4-FFF2-40B4-BE49-F238E27FC236}">
                    <a16:creationId xmlns:a16="http://schemas.microsoft.com/office/drawing/2014/main" id="{65A11962-2C5C-2D41-5186-C985ACE6B8FA}"/>
                  </a:ext>
                </a:extLst>
              </p:cNvPr>
              <p:cNvSpPr/>
              <p:nvPr/>
            </p:nvSpPr>
            <p:spPr>
              <a:xfrm>
                <a:off x="9564527" y="3480468"/>
                <a:ext cx="72839" cy="72839"/>
              </a:xfrm>
              <a:custGeom>
                <a:avLst/>
                <a:gdLst>
                  <a:gd name="connsiteX0" fmla="*/ 598 w 72839"/>
                  <a:gd name="connsiteY0" fmla="*/ 633 h 72839"/>
                  <a:gd name="connsiteX1" fmla="*/ 73437 w 72839"/>
                  <a:gd name="connsiteY1" fmla="*/ 633 h 72839"/>
                  <a:gd name="connsiteX2" fmla="*/ 73437 w 72839"/>
                  <a:gd name="connsiteY2" fmla="*/ 73472 h 72839"/>
                  <a:gd name="connsiteX3" fmla="*/ 598 w 72839"/>
                  <a:gd name="connsiteY3" fmla="*/ 73472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598" y="633"/>
                    </a:moveTo>
                    <a:lnTo>
                      <a:pt x="73437" y="633"/>
                    </a:lnTo>
                    <a:lnTo>
                      <a:pt x="73437" y="73472"/>
                    </a:lnTo>
                    <a:lnTo>
                      <a:pt x="598" y="73472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89" name="Freeform: Shape 188">
                <a:extLst>
                  <a:ext uri="{FF2B5EF4-FFF2-40B4-BE49-F238E27FC236}">
                    <a16:creationId xmlns:a16="http://schemas.microsoft.com/office/drawing/2014/main" id="{1AA291A9-307C-64CE-4F37-C478C90778FF}"/>
                  </a:ext>
                </a:extLst>
              </p:cNvPr>
              <p:cNvSpPr/>
              <p:nvPr/>
            </p:nvSpPr>
            <p:spPr>
              <a:xfrm>
                <a:off x="9637366" y="3480468"/>
                <a:ext cx="72839" cy="72839"/>
              </a:xfrm>
              <a:custGeom>
                <a:avLst/>
                <a:gdLst>
                  <a:gd name="connsiteX0" fmla="*/ 633 w 72839"/>
                  <a:gd name="connsiteY0" fmla="*/ 633 h 72839"/>
                  <a:gd name="connsiteX1" fmla="*/ 73472 w 72839"/>
                  <a:gd name="connsiteY1" fmla="*/ 633 h 72839"/>
                  <a:gd name="connsiteX2" fmla="*/ 73472 w 72839"/>
                  <a:gd name="connsiteY2" fmla="*/ 73472 h 72839"/>
                  <a:gd name="connsiteX3" fmla="*/ 633 w 72839"/>
                  <a:gd name="connsiteY3" fmla="*/ 73472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633" y="633"/>
                    </a:moveTo>
                    <a:lnTo>
                      <a:pt x="73472" y="633"/>
                    </a:lnTo>
                    <a:lnTo>
                      <a:pt x="73472" y="73472"/>
                    </a:lnTo>
                    <a:lnTo>
                      <a:pt x="633" y="73472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90" name="Freeform: Shape 189">
                <a:extLst>
                  <a:ext uri="{FF2B5EF4-FFF2-40B4-BE49-F238E27FC236}">
                    <a16:creationId xmlns:a16="http://schemas.microsoft.com/office/drawing/2014/main" id="{2B15A7FF-9638-7F0C-506B-AF2334D2BA0D}"/>
                  </a:ext>
                </a:extLst>
              </p:cNvPr>
              <p:cNvSpPr/>
              <p:nvPr/>
            </p:nvSpPr>
            <p:spPr>
              <a:xfrm>
                <a:off x="10001562" y="3480468"/>
                <a:ext cx="72839" cy="72839"/>
              </a:xfrm>
              <a:custGeom>
                <a:avLst/>
                <a:gdLst>
                  <a:gd name="connsiteX0" fmla="*/ 808 w 72839"/>
                  <a:gd name="connsiteY0" fmla="*/ 633 h 72839"/>
                  <a:gd name="connsiteX1" fmla="*/ 73647 w 72839"/>
                  <a:gd name="connsiteY1" fmla="*/ 633 h 72839"/>
                  <a:gd name="connsiteX2" fmla="*/ 73647 w 72839"/>
                  <a:gd name="connsiteY2" fmla="*/ 73472 h 72839"/>
                  <a:gd name="connsiteX3" fmla="*/ 808 w 72839"/>
                  <a:gd name="connsiteY3" fmla="*/ 73472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808" y="633"/>
                    </a:moveTo>
                    <a:lnTo>
                      <a:pt x="73647" y="633"/>
                    </a:lnTo>
                    <a:lnTo>
                      <a:pt x="73647" y="73472"/>
                    </a:lnTo>
                    <a:lnTo>
                      <a:pt x="808" y="73472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91" name="Freeform: Shape 190">
                <a:extLst>
                  <a:ext uri="{FF2B5EF4-FFF2-40B4-BE49-F238E27FC236}">
                    <a16:creationId xmlns:a16="http://schemas.microsoft.com/office/drawing/2014/main" id="{7FD0FC78-77EA-7EB7-B3D5-31A3696FFEB6}"/>
                  </a:ext>
                </a:extLst>
              </p:cNvPr>
              <p:cNvSpPr/>
              <p:nvPr/>
            </p:nvSpPr>
            <p:spPr>
              <a:xfrm>
                <a:off x="10074401" y="3480468"/>
                <a:ext cx="72839" cy="72839"/>
              </a:xfrm>
              <a:custGeom>
                <a:avLst/>
                <a:gdLst>
                  <a:gd name="connsiteX0" fmla="*/ 843 w 72839"/>
                  <a:gd name="connsiteY0" fmla="*/ 633 h 72839"/>
                  <a:gd name="connsiteX1" fmla="*/ 73682 w 72839"/>
                  <a:gd name="connsiteY1" fmla="*/ 633 h 72839"/>
                  <a:gd name="connsiteX2" fmla="*/ 73682 w 72839"/>
                  <a:gd name="connsiteY2" fmla="*/ 73472 h 72839"/>
                  <a:gd name="connsiteX3" fmla="*/ 843 w 72839"/>
                  <a:gd name="connsiteY3" fmla="*/ 73472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843" y="633"/>
                    </a:moveTo>
                    <a:lnTo>
                      <a:pt x="73682" y="633"/>
                    </a:lnTo>
                    <a:lnTo>
                      <a:pt x="73682" y="73472"/>
                    </a:lnTo>
                    <a:lnTo>
                      <a:pt x="843" y="73472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92" name="Freeform: Shape 191">
                <a:extLst>
                  <a:ext uri="{FF2B5EF4-FFF2-40B4-BE49-F238E27FC236}">
                    <a16:creationId xmlns:a16="http://schemas.microsoft.com/office/drawing/2014/main" id="{9D7E8B3B-3158-75A9-6156-D5F0C384E934}"/>
                  </a:ext>
                </a:extLst>
              </p:cNvPr>
              <p:cNvSpPr/>
              <p:nvPr/>
            </p:nvSpPr>
            <p:spPr>
              <a:xfrm>
                <a:off x="10220080" y="3480468"/>
                <a:ext cx="72839" cy="72839"/>
              </a:xfrm>
              <a:custGeom>
                <a:avLst/>
                <a:gdLst>
                  <a:gd name="connsiteX0" fmla="*/ 913 w 72839"/>
                  <a:gd name="connsiteY0" fmla="*/ 633 h 72839"/>
                  <a:gd name="connsiteX1" fmla="*/ 73752 w 72839"/>
                  <a:gd name="connsiteY1" fmla="*/ 633 h 72839"/>
                  <a:gd name="connsiteX2" fmla="*/ 73752 w 72839"/>
                  <a:gd name="connsiteY2" fmla="*/ 73472 h 72839"/>
                  <a:gd name="connsiteX3" fmla="*/ 913 w 72839"/>
                  <a:gd name="connsiteY3" fmla="*/ 73472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913" y="633"/>
                    </a:moveTo>
                    <a:lnTo>
                      <a:pt x="73752" y="633"/>
                    </a:lnTo>
                    <a:lnTo>
                      <a:pt x="73752" y="73472"/>
                    </a:lnTo>
                    <a:lnTo>
                      <a:pt x="913" y="73472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93" name="Freeform: Shape 192">
                <a:extLst>
                  <a:ext uri="{FF2B5EF4-FFF2-40B4-BE49-F238E27FC236}">
                    <a16:creationId xmlns:a16="http://schemas.microsoft.com/office/drawing/2014/main" id="{7D53FEE1-7193-105C-7B9F-3AED3FF0F455}"/>
                  </a:ext>
                </a:extLst>
              </p:cNvPr>
              <p:cNvSpPr/>
              <p:nvPr/>
            </p:nvSpPr>
            <p:spPr>
              <a:xfrm>
                <a:off x="10438597" y="3480468"/>
                <a:ext cx="72839" cy="72839"/>
              </a:xfrm>
              <a:custGeom>
                <a:avLst/>
                <a:gdLst>
                  <a:gd name="connsiteX0" fmla="*/ 1018 w 72839"/>
                  <a:gd name="connsiteY0" fmla="*/ 633 h 72839"/>
                  <a:gd name="connsiteX1" fmla="*/ 73857 w 72839"/>
                  <a:gd name="connsiteY1" fmla="*/ 633 h 72839"/>
                  <a:gd name="connsiteX2" fmla="*/ 73857 w 72839"/>
                  <a:gd name="connsiteY2" fmla="*/ 73472 h 72839"/>
                  <a:gd name="connsiteX3" fmla="*/ 1018 w 72839"/>
                  <a:gd name="connsiteY3" fmla="*/ 73472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1018" y="633"/>
                    </a:moveTo>
                    <a:lnTo>
                      <a:pt x="73857" y="633"/>
                    </a:lnTo>
                    <a:lnTo>
                      <a:pt x="73857" y="73472"/>
                    </a:lnTo>
                    <a:lnTo>
                      <a:pt x="1018" y="73472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94" name="Freeform: Shape 193">
                <a:extLst>
                  <a:ext uri="{FF2B5EF4-FFF2-40B4-BE49-F238E27FC236}">
                    <a16:creationId xmlns:a16="http://schemas.microsoft.com/office/drawing/2014/main" id="{4F8B5321-D429-6E0C-0148-EF087959A888}"/>
                  </a:ext>
                </a:extLst>
              </p:cNvPr>
              <p:cNvSpPr/>
              <p:nvPr/>
            </p:nvSpPr>
            <p:spPr>
              <a:xfrm>
                <a:off x="8399101" y="3553307"/>
                <a:ext cx="72839" cy="72839"/>
              </a:xfrm>
              <a:custGeom>
                <a:avLst/>
                <a:gdLst>
                  <a:gd name="connsiteX0" fmla="*/ 38 w 72839"/>
                  <a:gd name="connsiteY0" fmla="*/ 668 h 72839"/>
                  <a:gd name="connsiteX1" fmla="*/ 72877 w 72839"/>
                  <a:gd name="connsiteY1" fmla="*/ 668 h 72839"/>
                  <a:gd name="connsiteX2" fmla="*/ 72877 w 72839"/>
                  <a:gd name="connsiteY2" fmla="*/ 73507 h 72839"/>
                  <a:gd name="connsiteX3" fmla="*/ 38 w 72839"/>
                  <a:gd name="connsiteY3" fmla="*/ 73507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38" y="668"/>
                    </a:moveTo>
                    <a:lnTo>
                      <a:pt x="72877" y="668"/>
                    </a:lnTo>
                    <a:lnTo>
                      <a:pt x="72877" y="73507"/>
                    </a:lnTo>
                    <a:lnTo>
                      <a:pt x="38" y="73507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95" name="Freeform: Shape 194">
                <a:extLst>
                  <a:ext uri="{FF2B5EF4-FFF2-40B4-BE49-F238E27FC236}">
                    <a16:creationId xmlns:a16="http://schemas.microsoft.com/office/drawing/2014/main" id="{3E51AA32-41AE-C375-ABBD-251315F83B8C}"/>
                  </a:ext>
                </a:extLst>
              </p:cNvPr>
              <p:cNvSpPr/>
              <p:nvPr/>
            </p:nvSpPr>
            <p:spPr>
              <a:xfrm>
                <a:off x="8544779" y="3553307"/>
                <a:ext cx="72839" cy="72839"/>
              </a:xfrm>
              <a:custGeom>
                <a:avLst/>
                <a:gdLst>
                  <a:gd name="connsiteX0" fmla="*/ 108 w 72839"/>
                  <a:gd name="connsiteY0" fmla="*/ 668 h 72839"/>
                  <a:gd name="connsiteX1" fmla="*/ 72947 w 72839"/>
                  <a:gd name="connsiteY1" fmla="*/ 668 h 72839"/>
                  <a:gd name="connsiteX2" fmla="*/ 72947 w 72839"/>
                  <a:gd name="connsiteY2" fmla="*/ 73507 h 72839"/>
                  <a:gd name="connsiteX3" fmla="*/ 108 w 72839"/>
                  <a:gd name="connsiteY3" fmla="*/ 73507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108" y="668"/>
                    </a:moveTo>
                    <a:lnTo>
                      <a:pt x="72947" y="668"/>
                    </a:lnTo>
                    <a:lnTo>
                      <a:pt x="72947" y="73507"/>
                    </a:lnTo>
                    <a:lnTo>
                      <a:pt x="108" y="73507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96" name="Freeform: Shape 195">
                <a:extLst>
                  <a:ext uri="{FF2B5EF4-FFF2-40B4-BE49-F238E27FC236}">
                    <a16:creationId xmlns:a16="http://schemas.microsoft.com/office/drawing/2014/main" id="{07E56BCF-B02A-BA15-C85B-9F61EDD98975}"/>
                  </a:ext>
                </a:extLst>
              </p:cNvPr>
              <p:cNvSpPr/>
              <p:nvPr/>
            </p:nvSpPr>
            <p:spPr>
              <a:xfrm>
                <a:off x="8763297" y="3553307"/>
                <a:ext cx="72839" cy="72839"/>
              </a:xfrm>
              <a:custGeom>
                <a:avLst/>
                <a:gdLst>
                  <a:gd name="connsiteX0" fmla="*/ 213 w 72839"/>
                  <a:gd name="connsiteY0" fmla="*/ 668 h 72839"/>
                  <a:gd name="connsiteX1" fmla="*/ 73052 w 72839"/>
                  <a:gd name="connsiteY1" fmla="*/ 668 h 72839"/>
                  <a:gd name="connsiteX2" fmla="*/ 73052 w 72839"/>
                  <a:gd name="connsiteY2" fmla="*/ 73507 h 72839"/>
                  <a:gd name="connsiteX3" fmla="*/ 213 w 72839"/>
                  <a:gd name="connsiteY3" fmla="*/ 73507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213" y="668"/>
                    </a:moveTo>
                    <a:lnTo>
                      <a:pt x="73052" y="668"/>
                    </a:lnTo>
                    <a:lnTo>
                      <a:pt x="73052" y="73507"/>
                    </a:lnTo>
                    <a:lnTo>
                      <a:pt x="213" y="73507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97" name="Freeform: Shape 196">
                <a:extLst>
                  <a:ext uri="{FF2B5EF4-FFF2-40B4-BE49-F238E27FC236}">
                    <a16:creationId xmlns:a16="http://schemas.microsoft.com/office/drawing/2014/main" id="{1096D949-C8AB-8E2C-0B6D-C573339B0A26}"/>
                  </a:ext>
                </a:extLst>
              </p:cNvPr>
              <p:cNvSpPr/>
              <p:nvPr/>
            </p:nvSpPr>
            <p:spPr>
              <a:xfrm>
                <a:off x="8836136" y="3553307"/>
                <a:ext cx="72839" cy="72839"/>
              </a:xfrm>
              <a:custGeom>
                <a:avLst/>
                <a:gdLst>
                  <a:gd name="connsiteX0" fmla="*/ 248 w 72839"/>
                  <a:gd name="connsiteY0" fmla="*/ 668 h 72839"/>
                  <a:gd name="connsiteX1" fmla="*/ 73087 w 72839"/>
                  <a:gd name="connsiteY1" fmla="*/ 668 h 72839"/>
                  <a:gd name="connsiteX2" fmla="*/ 73087 w 72839"/>
                  <a:gd name="connsiteY2" fmla="*/ 73507 h 72839"/>
                  <a:gd name="connsiteX3" fmla="*/ 248 w 72839"/>
                  <a:gd name="connsiteY3" fmla="*/ 73507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248" y="668"/>
                    </a:moveTo>
                    <a:lnTo>
                      <a:pt x="73087" y="668"/>
                    </a:lnTo>
                    <a:lnTo>
                      <a:pt x="73087" y="73507"/>
                    </a:lnTo>
                    <a:lnTo>
                      <a:pt x="248" y="73507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98" name="Freeform: Shape 197">
                <a:extLst>
                  <a:ext uri="{FF2B5EF4-FFF2-40B4-BE49-F238E27FC236}">
                    <a16:creationId xmlns:a16="http://schemas.microsoft.com/office/drawing/2014/main" id="{2CB9A560-0CFE-B6F5-CE7D-1804518757D3}"/>
                  </a:ext>
                </a:extLst>
              </p:cNvPr>
              <p:cNvSpPr/>
              <p:nvPr/>
            </p:nvSpPr>
            <p:spPr>
              <a:xfrm>
                <a:off x="8908975" y="3553307"/>
                <a:ext cx="72839" cy="72839"/>
              </a:xfrm>
              <a:custGeom>
                <a:avLst/>
                <a:gdLst>
                  <a:gd name="connsiteX0" fmla="*/ 283 w 72839"/>
                  <a:gd name="connsiteY0" fmla="*/ 668 h 72839"/>
                  <a:gd name="connsiteX1" fmla="*/ 73122 w 72839"/>
                  <a:gd name="connsiteY1" fmla="*/ 668 h 72839"/>
                  <a:gd name="connsiteX2" fmla="*/ 73122 w 72839"/>
                  <a:gd name="connsiteY2" fmla="*/ 73507 h 72839"/>
                  <a:gd name="connsiteX3" fmla="*/ 283 w 72839"/>
                  <a:gd name="connsiteY3" fmla="*/ 73507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283" y="668"/>
                    </a:moveTo>
                    <a:lnTo>
                      <a:pt x="73122" y="668"/>
                    </a:lnTo>
                    <a:lnTo>
                      <a:pt x="73122" y="73507"/>
                    </a:lnTo>
                    <a:lnTo>
                      <a:pt x="283" y="73507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99" name="Freeform: Shape 198">
                <a:extLst>
                  <a:ext uri="{FF2B5EF4-FFF2-40B4-BE49-F238E27FC236}">
                    <a16:creationId xmlns:a16="http://schemas.microsoft.com/office/drawing/2014/main" id="{46BA491B-B6B8-11CD-C20F-6D0443579796}"/>
                  </a:ext>
                </a:extLst>
              </p:cNvPr>
              <p:cNvSpPr/>
              <p:nvPr/>
            </p:nvSpPr>
            <p:spPr>
              <a:xfrm>
                <a:off x="8981814" y="3553307"/>
                <a:ext cx="72839" cy="72839"/>
              </a:xfrm>
              <a:custGeom>
                <a:avLst/>
                <a:gdLst>
                  <a:gd name="connsiteX0" fmla="*/ 318 w 72839"/>
                  <a:gd name="connsiteY0" fmla="*/ 668 h 72839"/>
                  <a:gd name="connsiteX1" fmla="*/ 73157 w 72839"/>
                  <a:gd name="connsiteY1" fmla="*/ 668 h 72839"/>
                  <a:gd name="connsiteX2" fmla="*/ 73157 w 72839"/>
                  <a:gd name="connsiteY2" fmla="*/ 73507 h 72839"/>
                  <a:gd name="connsiteX3" fmla="*/ 318 w 72839"/>
                  <a:gd name="connsiteY3" fmla="*/ 73507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318" y="668"/>
                    </a:moveTo>
                    <a:lnTo>
                      <a:pt x="73157" y="668"/>
                    </a:lnTo>
                    <a:lnTo>
                      <a:pt x="73157" y="73507"/>
                    </a:lnTo>
                    <a:lnTo>
                      <a:pt x="318" y="73507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00" name="Freeform: Shape 199">
                <a:extLst>
                  <a:ext uri="{FF2B5EF4-FFF2-40B4-BE49-F238E27FC236}">
                    <a16:creationId xmlns:a16="http://schemas.microsoft.com/office/drawing/2014/main" id="{7BCE73B0-AD7F-CF2E-D68A-81565EE2FCE8}"/>
                  </a:ext>
                </a:extLst>
              </p:cNvPr>
              <p:cNvSpPr/>
              <p:nvPr/>
            </p:nvSpPr>
            <p:spPr>
              <a:xfrm>
                <a:off x="9054653" y="3553307"/>
                <a:ext cx="72839" cy="72839"/>
              </a:xfrm>
              <a:custGeom>
                <a:avLst/>
                <a:gdLst>
                  <a:gd name="connsiteX0" fmla="*/ 353 w 72839"/>
                  <a:gd name="connsiteY0" fmla="*/ 668 h 72839"/>
                  <a:gd name="connsiteX1" fmla="*/ 73192 w 72839"/>
                  <a:gd name="connsiteY1" fmla="*/ 668 h 72839"/>
                  <a:gd name="connsiteX2" fmla="*/ 73192 w 72839"/>
                  <a:gd name="connsiteY2" fmla="*/ 73507 h 72839"/>
                  <a:gd name="connsiteX3" fmla="*/ 353 w 72839"/>
                  <a:gd name="connsiteY3" fmla="*/ 73507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353" y="668"/>
                    </a:moveTo>
                    <a:lnTo>
                      <a:pt x="73192" y="668"/>
                    </a:lnTo>
                    <a:lnTo>
                      <a:pt x="73192" y="73507"/>
                    </a:lnTo>
                    <a:lnTo>
                      <a:pt x="353" y="73507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01" name="Freeform: Shape 200">
                <a:extLst>
                  <a:ext uri="{FF2B5EF4-FFF2-40B4-BE49-F238E27FC236}">
                    <a16:creationId xmlns:a16="http://schemas.microsoft.com/office/drawing/2014/main" id="{5426990A-E54D-29C1-9D7B-DB84A4B27BFE}"/>
                  </a:ext>
                </a:extLst>
              </p:cNvPr>
              <p:cNvSpPr/>
              <p:nvPr/>
            </p:nvSpPr>
            <p:spPr>
              <a:xfrm>
                <a:off x="9200331" y="3553307"/>
                <a:ext cx="72839" cy="72839"/>
              </a:xfrm>
              <a:custGeom>
                <a:avLst/>
                <a:gdLst>
                  <a:gd name="connsiteX0" fmla="*/ 423 w 72839"/>
                  <a:gd name="connsiteY0" fmla="*/ 668 h 72839"/>
                  <a:gd name="connsiteX1" fmla="*/ 73262 w 72839"/>
                  <a:gd name="connsiteY1" fmla="*/ 668 h 72839"/>
                  <a:gd name="connsiteX2" fmla="*/ 73262 w 72839"/>
                  <a:gd name="connsiteY2" fmla="*/ 73507 h 72839"/>
                  <a:gd name="connsiteX3" fmla="*/ 423 w 72839"/>
                  <a:gd name="connsiteY3" fmla="*/ 73507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423" y="668"/>
                    </a:moveTo>
                    <a:lnTo>
                      <a:pt x="73262" y="668"/>
                    </a:lnTo>
                    <a:lnTo>
                      <a:pt x="73262" y="73507"/>
                    </a:lnTo>
                    <a:lnTo>
                      <a:pt x="423" y="73507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02" name="Freeform: Shape 201">
                <a:extLst>
                  <a:ext uri="{FF2B5EF4-FFF2-40B4-BE49-F238E27FC236}">
                    <a16:creationId xmlns:a16="http://schemas.microsoft.com/office/drawing/2014/main" id="{EA7D3959-1C49-04FC-4D46-A002E26E8262}"/>
                  </a:ext>
                </a:extLst>
              </p:cNvPr>
              <p:cNvSpPr/>
              <p:nvPr/>
            </p:nvSpPr>
            <p:spPr>
              <a:xfrm>
                <a:off x="9273171" y="3553307"/>
                <a:ext cx="72839" cy="72839"/>
              </a:xfrm>
              <a:custGeom>
                <a:avLst/>
                <a:gdLst>
                  <a:gd name="connsiteX0" fmla="*/ 458 w 72839"/>
                  <a:gd name="connsiteY0" fmla="*/ 668 h 72839"/>
                  <a:gd name="connsiteX1" fmla="*/ 73297 w 72839"/>
                  <a:gd name="connsiteY1" fmla="*/ 668 h 72839"/>
                  <a:gd name="connsiteX2" fmla="*/ 73297 w 72839"/>
                  <a:gd name="connsiteY2" fmla="*/ 73507 h 72839"/>
                  <a:gd name="connsiteX3" fmla="*/ 458 w 72839"/>
                  <a:gd name="connsiteY3" fmla="*/ 73507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458" y="668"/>
                    </a:moveTo>
                    <a:lnTo>
                      <a:pt x="73297" y="668"/>
                    </a:lnTo>
                    <a:lnTo>
                      <a:pt x="73297" y="73507"/>
                    </a:lnTo>
                    <a:lnTo>
                      <a:pt x="458" y="73507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03" name="Freeform: Shape 202">
                <a:extLst>
                  <a:ext uri="{FF2B5EF4-FFF2-40B4-BE49-F238E27FC236}">
                    <a16:creationId xmlns:a16="http://schemas.microsoft.com/office/drawing/2014/main" id="{490AC935-FB87-5CC3-A398-E0CE1DCDCCFA}"/>
                  </a:ext>
                </a:extLst>
              </p:cNvPr>
              <p:cNvSpPr/>
              <p:nvPr/>
            </p:nvSpPr>
            <p:spPr>
              <a:xfrm>
                <a:off x="9418849" y="3553307"/>
                <a:ext cx="72839" cy="72839"/>
              </a:xfrm>
              <a:custGeom>
                <a:avLst/>
                <a:gdLst>
                  <a:gd name="connsiteX0" fmla="*/ 528 w 72839"/>
                  <a:gd name="connsiteY0" fmla="*/ 668 h 72839"/>
                  <a:gd name="connsiteX1" fmla="*/ 73367 w 72839"/>
                  <a:gd name="connsiteY1" fmla="*/ 668 h 72839"/>
                  <a:gd name="connsiteX2" fmla="*/ 73367 w 72839"/>
                  <a:gd name="connsiteY2" fmla="*/ 73507 h 72839"/>
                  <a:gd name="connsiteX3" fmla="*/ 528 w 72839"/>
                  <a:gd name="connsiteY3" fmla="*/ 73507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528" y="668"/>
                    </a:moveTo>
                    <a:lnTo>
                      <a:pt x="73367" y="668"/>
                    </a:lnTo>
                    <a:lnTo>
                      <a:pt x="73367" y="73507"/>
                    </a:lnTo>
                    <a:lnTo>
                      <a:pt x="528" y="73507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04" name="Freeform: Shape 203">
                <a:extLst>
                  <a:ext uri="{FF2B5EF4-FFF2-40B4-BE49-F238E27FC236}">
                    <a16:creationId xmlns:a16="http://schemas.microsoft.com/office/drawing/2014/main" id="{05D139A2-52C7-B45C-E8CD-15F36F01A3D4}"/>
                  </a:ext>
                </a:extLst>
              </p:cNvPr>
              <p:cNvSpPr/>
              <p:nvPr/>
            </p:nvSpPr>
            <p:spPr>
              <a:xfrm>
                <a:off x="9564527" y="3553307"/>
                <a:ext cx="72839" cy="72839"/>
              </a:xfrm>
              <a:custGeom>
                <a:avLst/>
                <a:gdLst>
                  <a:gd name="connsiteX0" fmla="*/ 598 w 72839"/>
                  <a:gd name="connsiteY0" fmla="*/ 668 h 72839"/>
                  <a:gd name="connsiteX1" fmla="*/ 73437 w 72839"/>
                  <a:gd name="connsiteY1" fmla="*/ 668 h 72839"/>
                  <a:gd name="connsiteX2" fmla="*/ 73437 w 72839"/>
                  <a:gd name="connsiteY2" fmla="*/ 73507 h 72839"/>
                  <a:gd name="connsiteX3" fmla="*/ 598 w 72839"/>
                  <a:gd name="connsiteY3" fmla="*/ 73507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598" y="668"/>
                    </a:moveTo>
                    <a:lnTo>
                      <a:pt x="73437" y="668"/>
                    </a:lnTo>
                    <a:lnTo>
                      <a:pt x="73437" y="73507"/>
                    </a:lnTo>
                    <a:lnTo>
                      <a:pt x="598" y="73507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05" name="Freeform: Shape 204">
                <a:extLst>
                  <a:ext uri="{FF2B5EF4-FFF2-40B4-BE49-F238E27FC236}">
                    <a16:creationId xmlns:a16="http://schemas.microsoft.com/office/drawing/2014/main" id="{05B452EE-17A2-686D-90A6-593B3F7A56F5}"/>
                  </a:ext>
                </a:extLst>
              </p:cNvPr>
              <p:cNvSpPr/>
              <p:nvPr/>
            </p:nvSpPr>
            <p:spPr>
              <a:xfrm>
                <a:off x="9637366" y="3553307"/>
                <a:ext cx="72839" cy="72839"/>
              </a:xfrm>
              <a:custGeom>
                <a:avLst/>
                <a:gdLst>
                  <a:gd name="connsiteX0" fmla="*/ 633 w 72839"/>
                  <a:gd name="connsiteY0" fmla="*/ 668 h 72839"/>
                  <a:gd name="connsiteX1" fmla="*/ 73472 w 72839"/>
                  <a:gd name="connsiteY1" fmla="*/ 668 h 72839"/>
                  <a:gd name="connsiteX2" fmla="*/ 73472 w 72839"/>
                  <a:gd name="connsiteY2" fmla="*/ 73507 h 72839"/>
                  <a:gd name="connsiteX3" fmla="*/ 633 w 72839"/>
                  <a:gd name="connsiteY3" fmla="*/ 73507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633" y="668"/>
                    </a:moveTo>
                    <a:lnTo>
                      <a:pt x="73472" y="668"/>
                    </a:lnTo>
                    <a:lnTo>
                      <a:pt x="73472" y="73507"/>
                    </a:lnTo>
                    <a:lnTo>
                      <a:pt x="633" y="73507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06" name="Freeform: Shape 205">
                <a:extLst>
                  <a:ext uri="{FF2B5EF4-FFF2-40B4-BE49-F238E27FC236}">
                    <a16:creationId xmlns:a16="http://schemas.microsoft.com/office/drawing/2014/main" id="{418F964A-BE46-03DD-B4D0-13622C27A5B8}"/>
                  </a:ext>
                </a:extLst>
              </p:cNvPr>
              <p:cNvSpPr/>
              <p:nvPr/>
            </p:nvSpPr>
            <p:spPr>
              <a:xfrm>
                <a:off x="10074401" y="3553307"/>
                <a:ext cx="72839" cy="72839"/>
              </a:xfrm>
              <a:custGeom>
                <a:avLst/>
                <a:gdLst>
                  <a:gd name="connsiteX0" fmla="*/ 843 w 72839"/>
                  <a:gd name="connsiteY0" fmla="*/ 668 h 72839"/>
                  <a:gd name="connsiteX1" fmla="*/ 73682 w 72839"/>
                  <a:gd name="connsiteY1" fmla="*/ 668 h 72839"/>
                  <a:gd name="connsiteX2" fmla="*/ 73682 w 72839"/>
                  <a:gd name="connsiteY2" fmla="*/ 73507 h 72839"/>
                  <a:gd name="connsiteX3" fmla="*/ 843 w 72839"/>
                  <a:gd name="connsiteY3" fmla="*/ 73507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843" y="668"/>
                    </a:moveTo>
                    <a:lnTo>
                      <a:pt x="73682" y="668"/>
                    </a:lnTo>
                    <a:lnTo>
                      <a:pt x="73682" y="73507"/>
                    </a:lnTo>
                    <a:lnTo>
                      <a:pt x="843" y="73507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07" name="Freeform: Shape 206">
                <a:extLst>
                  <a:ext uri="{FF2B5EF4-FFF2-40B4-BE49-F238E27FC236}">
                    <a16:creationId xmlns:a16="http://schemas.microsoft.com/office/drawing/2014/main" id="{07A860C3-BDA8-47C4-700A-A450F13AF8CF}"/>
                  </a:ext>
                </a:extLst>
              </p:cNvPr>
              <p:cNvSpPr/>
              <p:nvPr/>
            </p:nvSpPr>
            <p:spPr>
              <a:xfrm>
                <a:off x="10147240" y="3553307"/>
                <a:ext cx="72839" cy="72839"/>
              </a:xfrm>
              <a:custGeom>
                <a:avLst/>
                <a:gdLst>
                  <a:gd name="connsiteX0" fmla="*/ 878 w 72839"/>
                  <a:gd name="connsiteY0" fmla="*/ 668 h 72839"/>
                  <a:gd name="connsiteX1" fmla="*/ 73717 w 72839"/>
                  <a:gd name="connsiteY1" fmla="*/ 668 h 72839"/>
                  <a:gd name="connsiteX2" fmla="*/ 73717 w 72839"/>
                  <a:gd name="connsiteY2" fmla="*/ 73507 h 72839"/>
                  <a:gd name="connsiteX3" fmla="*/ 878 w 72839"/>
                  <a:gd name="connsiteY3" fmla="*/ 73507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878" y="668"/>
                    </a:moveTo>
                    <a:lnTo>
                      <a:pt x="73717" y="668"/>
                    </a:lnTo>
                    <a:lnTo>
                      <a:pt x="73717" y="73507"/>
                    </a:lnTo>
                    <a:lnTo>
                      <a:pt x="878" y="73507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08" name="Freeform: Shape 207">
                <a:extLst>
                  <a:ext uri="{FF2B5EF4-FFF2-40B4-BE49-F238E27FC236}">
                    <a16:creationId xmlns:a16="http://schemas.microsoft.com/office/drawing/2014/main" id="{A870B55B-B192-D287-3053-A228C0E15C74}"/>
                  </a:ext>
                </a:extLst>
              </p:cNvPr>
              <p:cNvSpPr/>
              <p:nvPr/>
            </p:nvSpPr>
            <p:spPr>
              <a:xfrm>
                <a:off x="10365758" y="3553307"/>
                <a:ext cx="72839" cy="72839"/>
              </a:xfrm>
              <a:custGeom>
                <a:avLst/>
                <a:gdLst>
                  <a:gd name="connsiteX0" fmla="*/ 983 w 72839"/>
                  <a:gd name="connsiteY0" fmla="*/ 668 h 72839"/>
                  <a:gd name="connsiteX1" fmla="*/ 73822 w 72839"/>
                  <a:gd name="connsiteY1" fmla="*/ 668 h 72839"/>
                  <a:gd name="connsiteX2" fmla="*/ 73822 w 72839"/>
                  <a:gd name="connsiteY2" fmla="*/ 73507 h 72839"/>
                  <a:gd name="connsiteX3" fmla="*/ 983 w 72839"/>
                  <a:gd name="connsiteY3" fmla="*/ 73507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983" y="668"/>
                    </a:moveTo>
                    <a:lnTo>
                      <a:pt x="73822" y="668"/>
                    </a:lnTo>
                    <a:lnTo>
                      <a:pt x="73822" y="73507"/>
                    </a:lnTo>
                    <a:lnTo>
                      <a:pt x="983" y="73507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09" name="Freeform: Shape 208">
                <a:extLst>
                  <a:ext uri="{FF2B5EF4-FFF2-40B4-BE49-F238E27FC236}">
                    <a16:creationId xmlns:a16="http://schemas.microsoft.com/office/drawing/2014/main" id="{585C6C06-F8D0-B59F-A70C-A417022CFE8C}"/>
                  </a:ext>
                </a:extLst>
              </p:cNvPr>
              <p:cNvSpPr/>
              <p:nvPr/>
            </p:nvSpPr>
            <p:spPr>
              <a:xfrm>
                <a:off x="10438597" y="3553307"/>
                <a:ext cx="72839" cy="72839"/>
              </a:xfrm>
              <a:custGeom>
                <a:avLst/>
                <a:gdLst>
                  <a:gd name="connsiteX0" fmla="*/ 1018 w 72839"/>
                  <a:gd name="connsiteY0" fmla="*/ 668 h 72839"/>
                  <a:gd name="connsiteX1" fmla="*/ 73857 w 72839"/>
                  <a:gd name="connsiteY1" fmla="*/ 668 h 72839"/>
                  <a:gd name="connsiteX2" fmla="*/ 73857 w 72839"/>
                  <a:gd name="connsiteY2" fmla="*/ 73507 h 72839"/>
                  <a:gd name="connsiteX3" fmla="*/ 1018 w 72839"/>
                  <a:gd name="connsiteY3" fmla="*/ 73507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1018" y="668"/>
                    </a:moveTo>
                    <a:lnTo>
                      <a:pt x="73857" y="668"/>
                    </a:lnTo>
                    <a:lnTo>
                      <a:pt x="73857" y="73507"/>
                    </a:lnTo>
                    <a:lnTo>
                      <a:pt x="1018" y="73507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10" name="Freeform: Shape 209">
                <a:extLst>
                  <a:ext uri="{FF2B5EF4-FFF2-40B4-BE49-F238E27FC236}">
                    <a16:creationId xmlns:a16="http://schemas.microsoft.com/office/drawing/2014/main" id="{AC8CEE6E-9A9A-066D-8D9D-3DFD21A5CF4D}"/>
                  </a:ext>
                </a:extLst>
              </p:cNvPr>
              <p:cNvSpPr/>
              <p:nvPr/>
            </p:nvSpPr>
            <p:spPr>
              <a:xfrm>
                <a:off x="8690457" y="3626146"/>
                <a:ext cx="72839" cy="72839"/>
              </a:xfrm>
              <a:custGeom>
                <a:avLst/>
                <a:gdLst>
                  <a:gd name="connsiteX0" fmla="*/ 178 w 72839"/>
                  <a:gd name="connsiteY0" fmla="*/ 703 h 72839"/>
                  <a:gd name="connsiteX1" fmla="*/ 73017 w 72839"/>
                  <a:gd name="connsiteY1" fmla="*/ 703 h 72839"/>
                  <a:gd name="connsiteX2" fmla="*/ 73017 w 72839"/>
                  <a:gd name="connsiteY2" fmla="*/ 73542 h 72839"/>
                  <a:gd name="connsiteX3" fmla="*/ 178 w 72839"/>
                  <a:gd name="connsiteY3" fmla="*/ 73542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178" y="703"/>
                    </a:moveTo>
                    <a:lnTo>
                      <a:pt x="73017" y="703"/>
                    </a:lnTo>
                    <a:lnTo>
                      <a:pt x="73017" y="73542"/>
                    </a:lnTo>
                    <a:lnTo>
                      <a:pt x="178" y="73542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11" name="Freeform: Shape 210">
                <a:extLst>
                  <a:ext uri="{FF2B5EF4-FFF2-40B4-BE49-F238E27FC236}">
                    <a16:creationId xmlns:a16="http://schemas.microsoft.com/office/drawing/2014/main" id="{7BE55A06-9253-8ECA-1ED0-C33467E33909}"/>
                  </a:ext>
                </a:extLst>
              </p:cNvPr>
              <p:cNvSpPr/>
              <p:nvPr/>
            </p:nvSpPr>
            <p:spPr>
              <a:xfrm>
                <a:off x="8763297" y="3626146"/>
                <a:ext cx="72839" cy="72839"/>
              </a:xfrm>
              <a:custGeom>
                <a:avLst/>
                <a:gdLst>
                  <a:gd name="connsiteX0" fmla="*/ 213 w 72839"/>
                  <a:gd name="connsiteY0" fmla="*/ 703 h 72839"/>
                  <a:gd name="connsiteX1" fmla="*/ 73052 w 72839"/>
                  <a:gd name="connsiteY1" fmla="*/ 703 h 72839"/>
                  <a:gd name="connsiteX2" fmla="*/ 73052 w 72839"/>
                  <a:gd name="connsiteY2" fmla="*/ 73542 h 72839"/>
                  <a:gd name="connsiteX3" fmla="*/ 213 w 72839"/>
                  <a:gd name="connsiteY3" fmla="*/ 73542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213" y="703"/>
                    </a:moveTo>
                    <a:lnTo>
                      <a:pt x="73052" y="703"/>
                    </a:lnTo>
                    <a:lnTo>
                      <a:pt x="73052" y="73542"/>
                    </a:lnTo>
                    <a:lnTo>
                      <a:pt x="213" y="73542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12" name="Freeform: Shape 211">
                <a:extLst>
                  <a:ext uri="{FF2B5EF4-FFF2-40B4-BE49-F238E27FC236}">
                    <a16:creationId xmlns:a16="http://schemas.microsoft.com/office/drawing/2014/main" id="{DD31B63C-F5BC-5886-6C14-69CC01A57919}"/>
                  </a:ext>
                </a:extLst>
              </p:cNvPr>
              <p:cNvSpPr/>
              <p:nvPr/>
            </p:nvSpPr>
            <p:spPr>
              <a:xfrm>
                <a:off x="8981814" y="3626146"/>
                <a:ext cx="72839" cy="72839"/>
              </a:xfrm>
              <a:custGeom>
                <a:avLst/>
                <a:gdLst>
                  <a:gd name="connsiteX0" fmla="*/ 318 w 72839"/>
                  <a:gd name="connsiteY0" fmla="*/ 703 h 72839"/>
                  <a:gd name="connsiteX1" fmla="*/ 73157 w 72839"/>
                  <a:gd name="connsiteY1" fmla="*/ 703 h 72839"/>
                  <a:gd name="connsiteX2" fmla="*/ 73157 w 72839"/>
                  <a:gd name="connsiteY2" fmla="*/ 73542 h 72839"/>
                  <a:gd name="connsiteX3" fmla="*/ 318 w 72839"/>
                  <a:gd name="connsiteY3" fmla="*/ 73542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318" y="703"/>
                    </a:moveTo>
                    <a:lnTo>
                      <a:pt x="73157" y="703"/>
                    </a:lnTo>
                    <a:lnTo>
                      <a:pt x="73157" y="73542"/>
                    </a:lnTo>
                    <a:lnTo>
                      <a:pt x="318" y="73542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13" name="Freeform: Shape 212">
                <a:extLst>
                  <a:ext uri="{FF2B5EF4-FFF2-40B4-BE49-F238E27FC236}">
                    <a16:creationId xmlns:a16="http://schemas.microsoft.com/office/drawing/2014/main" id="{BCFEA583-BF12-12DB-8B30-8C52716F3D5F}"/>
                  </a:ext>
                </a:extLst>
              </p:cNvPr>
              <p:cNvSpPr/>
              <p:nvPr/>
            </p:nvSpPr>
            <p:spPr>
              <a:xfrm>
                <a:off x="9418849" y="3626146"/>
                <a:ext cx="72839" cy="72839"/>
              </a:xfrm>
              <a:custGeom>
                <a:avLst/>
                <a:gdLst>
                  <a:gd name="connsiteX0" fmla="*/ 528 w 72839"/>
                  <a:gd name="connsiteY0" fmla="*/ 703 h 72839"/>
                  <a:gd name="connsiteX1" fmla="*/ 73367 w 72839"/>
                  <a:gd name="connsiteY1" fmla="*/ 703 h 72839"/>
                  <a:gd name="connsiteX2" fmla="*/ 73367 w 72839"/>
                  <a:gd name="connsiteY2" fmla="*/ 73542 h 72839"/>
                  <a:gd name="connsiteX3" fmla="*/ 528 w 72839"/>
                  <a:gd name="connsiteY3" fmla="*/ 73542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528" y="703"/>
                    </a:moveTo>
                    <a:lnTo>
                      <a:pt x="73367" y="703"/>
                    </a:lnTo>
                    <a:lnTo>
                      <a:pt x="73367" y="73542"/>
                    </a:lnTo>
                    <a:lnTo>
                      <a:pt x="528" y="73542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14" name="Freeform: Shape 213">
                <a:extLst>
                  <a:ext uri="{FF2B5EF4-FFF2-40B4-BE49-F238E27FC236}">
                    <a16:creationId xmlns:a16="http://schemas.microsoft.com/office/drawing/2014/main" id="{4F8C4B86-C9A7-201E-9842-06FFD602C4AD}"/>
                  </a:ext>
                </a:extLst>
              </p:cNvPr>
              <p:cNvSpPr/>
              <p:nvPr/>
            </p:nvSpPr>
            <p:spPr>
              <a:xfrm>
                <a:off x="9491688" y="3626146"/>
                <a:ext cx="72839" cy="72839"/>
              </a:xfrm>
              <a:custGeom>
                <a:avLst/>
                <a:gdLst>
                  <a:gd name="connsiteX0" fmla="*/ 563 w 72839"/>
                  <a:gd name="connsiteY0" fmla="*/ 703 h 72839"/>
                  <a:gd name="connsiteX1" fmla="*/ 73402 w 72839"/>
                  <a:gd name="connsiteY1" fmla="*/ 703 h 72839"/>
                  <a:gd name="connsiteX2" fmla="*/ 73402 w 72839"/>
                  <a:gd name="connsiteY2" fmla="*/ 73542 h 72839"/>
                  <a:gd name="connsiteX3" fmla="*/ 563 w 72839"/>
                  <a:gd name="connsiteY3" fmla="*/ 73542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563" y="703"/>
                    </a:moveTo>
                    <a:lnTo>
                      <a:pt x="73402" y="703"/>
                    </a:lnTo>
                    <a:lnTo>
                      <a:pt x="73402" y="73542"/>
                    </a:lnTo>
                    <a:lnTo>
                      <a:pt x="563" y="73542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15" name="Freeform: Shape 214">
                <a:extLst>
                  <a:ext uri="{FF2B5EF4-FFF2-40B4-BE49-F238E27FC236}">
                    <a16:creationId xmlns:a16="http://schemas.microsoft.com/office/drawing/2014/main" id="{E4504443-8F8A-25A9-C08E-46C1A880F2DB}"/>
                  </a:ext>
                </a:extLst>
              </p:cNvPr>
              <p:cNvSpPr/>
              <p:nvPr/>
            </p:nvSpPr>
            <p:spPr>
              <a:xfrm>
                <a:off x="9637366" y="3626146"/>
                <a:ext cx="72839" cy="72839"/>
              </a:xfrm>
              <a:custGeom>
                <a:avLst/>
                <a:gdLst>
                  <a:gd name="connsiteX0" fmla="*/ 633 w 72839"/>
                  <a:gd name="connsiteY0" fmla="*/ 703 h 72839"/>
                  <a:gd name="connsiteX1" fmla="*/ 73472 w 72839"/>
                  <a:gd name="connsiteY1" fmla="*/ 703 h 72839"/>
                  <a:gd name="connsiteX2" fmla="*/ 73472 w 72839"/>
                  <a:gd name="connsiteY2" fmla="*/ 73542 h 72839"/>
                  <a:gd name="connsiteX3" fmla="*/ 633 w 72839"/>
                  <a:gd name="connsiteY3" fmla="*/ 73542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633" y="703"/>
                    </a:moveTo>
                    <a:lnTo>
                      <a:pt x="73472" y="703"/>
                    </a:lnTo>
                    <a:lnTo>
                      <a:pt x="73472" y="73542"/>
                    </a:lnTo>
                    <a:lnTo>
                      <a:pt x="633" y="73542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16" name="Freeform: Shape 215">
                <a:extLst>
                  <a:ext uri="{FF2B5EF4-FFF2-40B4-BE49-F238E27FC236}">
                    <a16:creationId xmlns:a16="http://schemas.microsoft.com/office/drawing/2014/main" id="{8CBD312A-E26A-2998-84E9-1050CCF82D19}"/>
                  </a:ext>
                </a:extLst>
              </p:cNvPr>
              <p:cNvSpPr/>
              <p:nvPr/>
            </p:nvSpPr>
            <p:spPr>
              <a:xfrm>
                <a:off x="9710206" y="3626146"/>
                <a:ext cx="72839" cy="72839"/>
              </a:xfrm>
              <a:custGeom>
                <a:avLst/>
                <a:gdLst>
                  <a:gd name="connsiteX0" fmla="*/ 668 w 72839"/>
                  <a:gd name="connsiteY0" fmla="*/ 703 h 72839"/>
                  <a:gd name="connsiteX1" fmla="*/ 73507 w 72839"/>
                  <a:gd name="connsiteY1" fmla="*/ 703 h 72839"/>
                  <a:gd name="connsiteX2" fmla="*/ 73507 w 72839"/>
                  <a:gd name="connsiteY2" fmla="*/ 73542 h 72839"/>
                  <a:gd name="connsiteX3" fmla="*/ 668 w 72839"/>
                  <a:gd name="connsiteY3" fmla="*/ 73542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668" y="703"/>
                    </a:moveTo>
                    <a:lnTo>
                      <a:pt x="73507" y="703"/>
                    </a:lnTo>
                    <a:lnTo>
                      <a:pt x="73507" y="73542"/>
                    </a:lnTo>
                    <a:lnTo>
                      <a:pt x="668" y="73542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17" name="Freeform: Shape 216">
                <a:extLst>
                  <a:ext uri="{FF2B5EF4-FFF2-40B4-BE49-F238E27FC236}">
                    <a16:creationId xmlns:a16="http://schemas.microsoft.com/office/drawing/2014/main" id="{8E6ED5B0-8F6A-A930-F717-F728E98F190C}"/>
                  </a:ext>
                </a:extLst>
              </p:cNvPr>
              <p:cNvSpPr/>
              <p:nvPr/>
            </p:nvSpPr>
            <p:spPr>
              <a:xfrm>
                <a:off x="9783045" y="3626146"/>
                <a:ext cx="72839" cy="72839"/>
              </a:xfrm>
              <a:custGeom>
                <a:avLst/>
                <a:gdLst>
                  <a:gd name="connsiteX0" fmla="*/ 703 w 72839"/>
                  <a:gd name="connsiteY0" fmla="*/ 703 h 72839"/>
                  <a:gd name="connsiteX1" fmla="*/ 73542 w 72839"/>
                  <a:gd name="connsiteY1" fmla="*/ 703 h 72839"/>
                  <a:gd name="connsiteX2" fmla="*/ 73542 w 72839"/>
                  <a:gd name="connsiteY2" fmla="*/ 73542 h 72839"/>
                  <a:gd name="connsiteX3" fmla="*/ 703 w 72839"/>
                  <a:gd name="connsiteY3" fmla="*/ 73542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703" y="703"/>
                    </a:moveTo>
                    <a:lnTo>
                      <a:pt x="73542" y="703"/>
                    </a:lnTo>
                    <a:lnTo>
                      <a:pt x="73542" y="73542"/>
                    </a:lnTo>
                    <a:lnTo>
                      <a:pt x="703" y="73542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18" name="Freeform: Shape 217">
                <a:extLst>
                  <a:ext uri="{FF2B5EF4-FFF2-40B4-BE49-F238E27FC236}">
                    <a16:creationId xmlns:a16="http://schemas.microsoft.com/office/drawing/2014/main" id="{A428926E-169D-3ECA-4DA5-30321507D006}"/>
                  </a:ext>
                </a:extLst>
              </p:cNvPr>
              <p:cNvSpPr/>
              <p:nvPr/>
            </p:nvSpPr>
            <p:spPr>
              <a:xfrm>
                <a:off x="9855884" y="3626146"/>
                <a:ext cx="72839" cy="72839"/>
              </a:xfrm>
              <a:custGeom>
                <a:avLst/>
                <a:gdLst>
                  <a:gd name="connsiteX0" fmla="*/ 738 w 72839"/>
                  <a:gd name="connsiteY0" fmla="*/ 703 h 72839"/>
                  <a:gd name="connsiteX1" fmla="*/ 73577 w 72839"/>
                  <a:gd name="connsiteY1" fmla="*/ 703 h 72839"/>
                  <a:gd name="connsiteX2" fmla="*/ 73577 w 72839"/>
                  <a:gd name="connsiteY2" fmla="*/ 73542 h 72839"/>
                  <a:gd name="connsiteX3" fmla="*/ 738 w 72839"/>
                  <a:gd name="connsiteY3" fmla="*/ 73542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738" y="703"/>
                    </a:moveTo>
                    <a:lnTo>
                      <a:pt x="73577" y="703"/>
                    </a:lnTo>
                    <a:lnTo>
                      <a:pt x="73577" y="73542"/>
                    </a:lnTo>
                    <a:lnTo>
                      <a:pt x="738" y="73542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19" name="Freeform: Shape 218">
                <a:extLst>
                  <a:ext uri="{FF2B5EF4-FFF2-40B4-BE49-F238E27FC236}">
                    <a16:creationId xmlns:a16="http://schemas.microsoft.com/office/drawing/2014/main" id="{7A69A972-6250-D527-47C6-CB31F33AB5CE}"/>
                  </a:ext>
                </a:extLst>
              </p:cNvPr>
              <p:cNvSpPr/>
              <p:nvPr/>
            </p:nvSpPr>
            <p:spPr>
              <a:xfrm>
                <a:off x="10001562" y="3626146"/>
                <a:ext cx="72839" cy="72839"/>
              </a:xfrm>
              <a:custGeom>
                <a:avLst/>
                <a:gdLst>
                  <a:gd name="connsiteX0" fmla="*/ 808 w 72839"/>
                  <a:gd name="connsiteY0" fmla="*/ 703 h 72839"/>
                  <a:gd name="connsiteX1" fmla="*/ 73647 w 72839"/>
                  <a:gd name="connsiteY1" fmla="*/ 703 h 72839"/>
                  <a:gd name="connsiteX2" fmla="*/ 73647 w 72839"/>
                  <a:gd name="connsiteY2" fmla="*/ 73542 h 72839"/>
                  <a:gd name="connsiteX3" fmla="*/ 808 w 72839"/>
                  <a:gd name="connsiteY3" fmla="*/ 73542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808" y="703"/>
                    </a:moveTo>
                    <a:lnTo>
                      <a:pt x="73647" y="703"/>
                    </a:lnTo>
                    <a:lnTo>
                      <a:pt x="73647" y="73542"/>
                    </a:lnTo>
                    <a:lnTo>
                      <a:pt x="808" y="73542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20" name="Freeform: Shape 219">
                <a:extLst>
                  <a:ext uri="{FF2B5EF4-FFF2-40B4-BE49-F238E27FC236}">
                    <a16:creationId xmlns:a16="http://schemas.microsoft.com/office/drawing/2014/main" id="{C73738F2-6E36-206A-501B-CD6C2ED4BDCD}"/>
                  </a:ext>
                </a:extLst>
              </p:cNvPr>
              <p:cNvSpPr/>
              <p:nvPr/>
            </p:nvSpPr>
            <p:spPr>
              <a:xfrm>
                <a:off x="10074401" y="3626146"/>
                <a:ext cx="72839" cy="72839"/>
              </a:xfrm>
              <a:custGeom>
                <a:avLst/>
                <a:gdLst>
                  <a:gd name="connsiteX0" fmla="*/ 843 w 72839"/>
                  <a:gd name="connsiteY0" fmla="*/ 703 h 72839"/>
                  <a:gd name="connsiteX1" fmla="*/ 73682 w 72839"/>
                  <a:gd name="connsiteY1" fmla="*/ 703 h 72839"/>
                  <a:gd name="connsiteX2" fmla="*/ 73682 w 72839"/>
                  <a:gd name="connsiteY2" fmla="*/ 73542 h 72839"/>
                  <a:gd name="connsiteX3" fmla="*/ 843 w 72839"/>
                  <a:gd name="connsiteY3" fmla="*/ 73542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843" y="703"/>
                    </a:moveTo>
                    <a:lnTo>
                      <a:pt x="73682" y="703"/>
                    </a:lnTo>
                    <a:lnTo>
                      <a:pt x="73682" y="73542"/>
                    </a:lnTo>
                    <a:lnTo>
                      <a:pt x="843" y="73542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21" name="Freeform: Shape 220">
                <a:extLst>
                  <a:ext uri="{FF2B5EF4-FFF2-40B4-BE49-F238E27FC236}">
                    <a16:creationId xmlns:a16="http://schemas.microsoft.com/office/drawing/2014/main" id="{1740E682-CDC0-A08E-584A-0CC165D16015}"/>
                  </a:ext>
                </a:extLst>
              </p:cNvPr>
              <p:cNvSpPr/>
              <p:nvPr/>
            </p:nvSpPr>
            <p:spPr>
              <a:xfrm>
                <a:off x="10365758" y="3626146"/>
                <a:ext cx="72839" cy="72839"/>
              </a:xfrm>
              <a:custGeom>
                <a:avLst/>
                <a:gdLst>
                  <a:gd name="connsiteX0" fmla="*/ 983 w 72839"/>
                  <a:gd name="connsiteY0" fmla="*/ 703 h 72839"/>
                  <a:gd name="connsiteX1" fmla="*/ 73822 w 72839"/>
                  <a:gd name="connsiteY1" fmla="*/ 703 h 72839"/>
                  <a:gd name="connsiteX2" fmla="*/ 73822 w 72839"/>
                  <a:gd name="connsiteY2" fmla="*/ 73542 h 72839"/>
                  <a:gd name="connsiteX3" fmla="*/ 983 w 72839"/>
                  <a:gd name="connsiteY3" fmla="*/ 73542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983" y="703"/>
                    </a:moveTo>
                    <a:lnTo>
                      <a:pt x="73822" y="703"/>
                    </a:lnTo>
                    <a:lnTo>
                      <a:pt x="73822" y="73542"/>
                    </a:lnTo>
                    <a:lnTo>
                      <a:pt x="983" y="73542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22" name="Freeform: Shape 221">
                <a:extLst>
                  <a:ext uri="{FF2B5EF4-FFF2-40B4-BE49-F238E27FC236}">
                    <a16:creationId xmlns:a16="http://schemas.microsoft.com/office/drawing/2014/main" id="{3FB55286-6E29-ECAB-D97C-0F20C19C0EE3}"/>
                  </a:ext>
                </a:extLst>
              </p:cNvPr>
              <p:cNvSpPr/>
              <p:nvPr/>
            </p:nvSpPr>
            <p:spPr>
              <a:xfrm>
                <a:off x="10438597" y="3626146"/>
                <a:ext cx="72839" cy="72839"/>
              </a:xfrm>
              <a:custGeom>
                <a:avLst/>
                <a:gdLst>
                  <a:gd name="connsiteX0" fmla="*/ 1018 w 72839"/>
                  <a:gd name="connsiteY0" fmla="*/ 703 h 72839"/>
                  <a:gd name="connsiteX1" fmla="*/ 73857 w 72839"/>
                  <a:gd name="connsiteY1" fmla="*/ 703 h 72839"/>
                  <a:gd name="connsiteX2" fmla="*/ 73857 w 72839"/>
                  <a:gd name="connsiteY2" fmla="*/ 73542 h 72839"/>
                  <a:gd name="connsiteX3" fmla="*/ 1018 w 72839"/>
                  <a:gd name="connsiteY3" fmla="*/ 73542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1018" y="703"/>
                    </a:moveTo>
                    <a:lnTo>
                      <a:pt x="73857" y="703"/>
                    </a:lnTo>
                    <a:lnTo>
                      <a:pt x="73857" y="73542"/>
                    </a:lnTo>
                    <a:lnTo>
                      <a:pt x="1018" y="73542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23" name="Freeform: Shape 222">
                <a:extLst>
                  <a:ext uri="{FF2B5EF4-FFF2-40B4-BE49-F238E27FC236}">
                    <a16:creationId xmlns:a16="http://schemas.microsoft.com/office/drawing/2014/main" id="{E6EB1B21-0BE5-FDE5-9607-D45C1EB62699}"/>
                  </a:ext>
                </a:extLst>
              </p:cNvPr>
              <p:cNvSpPr/>
              <p:nvPr/>
            </p:nvSpPr>
            <p:spPr>
              <a:xfrm>
                <a:off x="8399101" y="3698986"/>
                <a:ext cx="72839" cy="72839"/>
              </a:xfrm>
              <a:custGeom>
                <a:avLst/>
                <a:gdLst>
                  <a:gd name="connsiteX0" fmla="*/ 38 w 72839"/>
                  <a:gd name="connsiteY0" fmla="*/ 738 h 72839"/>
                  <a:gd name="connsiteX1" fmla="*/ 72877 w 72839"/>
                  <a:gd name="connsiteY1" fmla="*/ 738 h 72839"/>
                  <a:gd name="connsiteX2" fmla="*/ 72877 w 72839"/>
                  <a:gd name="connsiteY2" fmla="*/ 73577 h 72839"/>
                  <a:gd name="connsiteX3" fmla="*/ 38 w 72839"/>
                  <a:gd name="connsiteY3" fmla="*/ 73577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38" y="738"/>
                    </a:moveTo>
                    <a:lnTo>
                      <a:pt x="72877" y="738"/>
                    </a:lnTo>
                    <a:lnTo>
                      <a:pt x="72877" y="73577"/>
                    </a:lnTo>
                    <a:lnTo>
                      <a:pt x="38" y="73577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24" name="Freeform: Shape 223">
                <a:extLst>
                  <a:ext uri="{FF2B5EF4-FFF2-40B4-BE49-F238E27FC236}">
                    <a16:creationId xmlns:a16="http://schemas.microsoft.com/office/drawing/2014/main" id="{AF9723D8-E3EC-4140-8EBD-C488C3D198E0}"/>
                  </a:ext>
                </a:extLst>
              </p:cNvPr>
              <p:cNvSpPr/>
              <p:nvPr/>
            </p:nvSpPr>
            <p:spPr>
              <a:xfrm>
                <a:off x="8690457" y="3698986"/>
                <a:ext cx="72839" cy="72839"/>
              </a:xfrm>
              <a:custGeom>
                <a:avLst/>
                <a:gdLst>
                  <a:gd name="connsiteX0" fmla="*/ 178 w 72839"/>
                  <a:gd name="connsiteY0" fmla="*/ 738 h 72839"/>
                  <a:gd name="connsiteX1" fmla="*/ 73017 w 72839"/>
                  <a:gd name="connsiteY1" fmla="*/ 738 h 72839"/>
                  <a:gd name="connsiteX2" fmla="*/ 73017 w 72839"/>
                  <a:gd name="connsiteY2" fmla="*/ 73577 h 72839"/>
                  <a:gd name="connsiteX3" fmla="*/ 178 w 72839"/>
                  <a:gd name="connsiteY3" fmla="*/ 73577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178" y="738"/>
                    </a:moveTo>
                    <a:lnTo>
                      <a:pt x="73017" y="738"/>
                    </a:lnTo>
                    <a:lnTo>
                      <a:pt x="73017" y="73577"/>
                    </a:lnTo>
                    <a:lnTo>
                      <a:pt x="178" y="73577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25" name="Freeform: Shape 224">
                <a:extLst>
                  <a:ext uri="{FF2B5EF4-FFF2-40B4-BE49-F238E27FC236}">
                    <a16:creationId xmlns:a16="http://schemas.microsoft.com/office/drawing/2014/main" id="{9EB3ADBC-66E5-D5E6-6EFB-59F948431E4E}"/>
                  </a:ext>
                </a:extLst>
              </p:cNvPr>
              <p:cNvSpPr/>
              <p:nvPr/>
            </p:nvSpPr>
            <p:spPr>
              <a:xfrm>
                <a:off x="8763297" y="3698986"/>
                <a:ext cx="72839" cy="72839"/>
              </a:xfrm>
              <a:custGeom>
                <a:avLst/>
                <a:gdLst>
                  <a:gd name="connsiteX0" fmla="*/ 213 w 72839"/>
                  <a:gd name="connsiteY0" fmla="*/ 738 h 72839"/>
                  <a:gd name="connsiteX1" fmla="*/ 73052 w 72839"/>
                  <a:gd name="connsiteY1" fmla="*/ 738 h 72839"/>
                  <a:gd name="connsiteX2" fmla="*/ 73052 w 72839"/>
                  <a:gd name="connsiteY2" fmla="*/ 73577 h 72839"/>
                  <a:gd name="connsiteX3" fmla="*/ 213 w 72839"/>
                  <a:gd name="connsiteY3" fmla="*/ 73577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213" y="738"/>
                    </a:moveTo>
                    <a:lnTo>
                      <a:pt x="73052" y="738"/>
                    </a:lnTo>
                    <a:lnTo>
                      <a:pt x="73052" y="73577"/>
                    </a:lnTo>
                    <a:lnTo>
                      <a:pt x="213" y="73577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26" name="Freeform: Shape 225">
                <a:extLst>
                  <a:ext uri="{FF2B5EF4-FFF2-40B4-BE49-F238E27FC236}">
                    <a16:creationId xmlns:a16="http://schemas.microsoft.com/office/drawing/2014/main" id="{BD22CD95-CB87-247B-431C-E2B7A9BC1874}"/>
                  </a:ext>
                </a:extLst>
              </p:cNvPr>
              <p:cNvSpPr/>
              <p:nvPr/>
            </p:nvSpPr>
            <p:spPr>
              <a:xfrm>
                <a:off x="8836136" y="3698986"/>
                <a:ext cx="72839" cy="72839"/>
              </a:xfrm>
              <a:custGeom>
                <a:avLst/>
                <a:gdLst>
                  <a:gd name="connsiteX0" fmla="*/ 248 w 72839"/>
                  <a:gd name="connsiteY0" fmla="*/ 738 h 72839"/>
                  <a:gd name="connsiteX1" fmla="*/ 73087 w 72839"/>
                  <a:gd name="connsiteY1" fmla="*/ 738 h 72839"/>
                  <a:gd name="connsiteX2" fmla="*/ 73087 w 72839"/>
                  <a:gd name="connsiteY2" fmla="*/ 73577 h 72839"/>
                  <a:gd name="connsiteX3" fmla="*/ 248 w 72839"/>
                  <a:gd name="connsiteY3" fmla="*/ 73577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248" y="738"/>
                    </a:moveTo>
                    <a:lnTo>
                      <a:pt x="73087" y="738"/>
                    </a:lnTo>
                    <a:lnTo>
                      <a:pt x="73087" y="73577"/>
                    </a:lnTo>
                    <a:lnTo>
                      <a:pt x="248" y="73577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27" name="Freeform: Shape 226">
                <a:extLst>
                  <a:ext uri="{FF2B5EF4-FFF2-40B4-BE49-F238E27FC236}">
                    <a16:creationId xmlns:a16="http://schemas.microsoft.com/office/drawing/2014/main" id="{07FF5D7C-1B2C-E888-4217-B5F43FB48808}"/>
                  </a:ext>
                </a:extLst>
              </p:cNvPr>
              <p:cNvSpPr/>
              <p:nvPr/>
            </p:nvSpPr>
            <p:spPr>
              <a:xfrm>
                <a:off x="8908975" y="3698986"/>
                <a:ext cx="72839" cy="72839"/>
              </a:xfrm>
              <a:custGeom>
                <a:avLst/>
                <a:gdLst>
                  <a:gd name="connsiteX0" fmla="*/ 283 w 72839"/>
                  <a:gd name="connsiteY0" fmla="*/ 738 h 72839"/>
                  <a:gd name="connsiteX1" fmla="*/ 73122 w 72839"/>
                  <a:gd name="connsiteY1" fmla="*/ 738 h 72839"/>
                  <a:gd name="connsiteX2" fmla="*/ 73122 w 72839"/>
                  <a:gd name="connsiteY2" fmla="*/ 73577 h 72839"/>
                  <a:gd name="connsiteX3" fmla="*/ 283 w 72839"/>
                  <a:gd name="connsiteY3" fmla="*/ 73577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283" y="738"/>
                    </a:moveTo>
                    <a:lnTo>
                      <a:pt x="73122" y="738"/>
                    </a:lnTo>
                    <a:lnTo>
                      <a:pt x="73122" y="73577"/>
                    </a:lnTo>
                    <a:lnTo>
                      <a:pt x="283" y="73577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28" name="Freeform: Shape 227">
                <a:extLst>
                  <a:ext uri="{FF2B5EF4-FFF2-40B4-BE49-F238E27FC236}">
                    <a16:creationId xmlns:a16="http://schemas.microsoft.com/office/drawing/2014/main" id="{794189EC-521D-8658-AB6D-2799589D91F9}"/>
                  </a:ext>
                </a:extLst>
              </p:cNvPr>
              <p:cNvSpPr/>
              <p:nvPr/>
            </p:nvSpPr>
            <p:spPr>
              <a:xfrm>
                <a:off x="9054653" y="3698986"/>
                <a:ext cx="72839" cy="72839"/>
              </a:xfrm>
              <a:custGeom>
                <a:avLst/>
                <a:gdLst>
                  <a:gd name="connsiteX0" fmla="*/ 353 w 72839"/>
                  <a:gd name="connsiteY0" fmla="*/ 738 h 72839"/>
                  <a:gd name="connsiteX1" fmla="*/ 73192 w 72839"/>
                  <a:gd name="connsiteY1" fmla="*/ 738 h 72839"/>
                  <a:gd name="connsiteX2" fmla="*/ 73192 w 72839"/>
                  <a:gd name="connsiteY2" fmla="*/ 73577 h 72839"/>
                  <a:gd name="connsiteX3" fmla="*/ 353 w 72839"/>
                  <a:gd name="connsiteY3" fmla="*/ 73577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353" y="738"/>
                    </a:moveTo>
                    <a:lnTo>
                      <a:pt x="73192" y="738"/>
                    </a:lnTo>
                    <a:lnTo>
                      <a:pt x="73192" y="73577"/>
                    </a:lnTo>
                    <a:lnTo>
                      <a:pt x="353" y="73577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29" name="Freeform: Shape 228">
                <a:extLst>
                  <a:ext uri="{FF2B5EF4-FFF2-40B4-BE49-F238E27FC236}">
                    <a16:creationId xmlns:a16="http://schemas.microsoft.com/office/drawing/2014/main" id="{904A0130-19A3-B97E-89CE-CC96AE94F7B3}"/>
                  </a:ext>
                </a:extLst>
              </p:cNvPr>
              <p:cNvSpPr/>
              <p:nvPr/>
            </p:nvSpPr>
            <p:spPr>
              <a:xfrm>
                <a:off x="9127492" y="3698986"/>
                <a:ext cx="72839" cy="72839"/>
              </a:xfrm>
              <a:custGeom>
                <a:avLst/>
                <a:gdLst>
                  <a:gd name="connsiteX0" fmla="*/ 388 w 72839"/>
                  <a:gd name="connsiteY0" fmla="*/ 738 h 72839"/>
                  <a:gd name="connsiteX1" fmla="*/ 73227 w 72839"/>
                  <a:gd name="connsiteY1" fmla="*/ 738 h 72839"/>
                  <a:gd name="connsiteX2" fmla="*/ 73227 w 72839"/>
                  <a:gd name="connsiteY2" fmla="*/ 73577 h 72839"/>
                  <a:gd name="connsiteX3" fmla="*/ 388 w 72839"/>
                  <a:gd name="connsiteY3" fmla="*/ 73577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388" y="738"/>
                    </a:moveTo>
                    <a:lnTo>
                      <a:pt x="73227" y="738"/>
                    </a:lnTo>
                    <a:lnTo>
                      <a:pt x="73227" y="73577"/>
                    </a:lnTo>
                    <a:lnTo>
                      <a:pt x="388" y="73577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30" name="Freeform: Shape 229">
                <a:extLst>
                  <a:ext uri="{FF2B5EF4-FFF2-40B4-BE49-F238E27FC236}">
                    <a16:creationId xmlns:a16="http://schemas.microsoft.com/office/drawing/2014/main" id="{0896B2E5-650B-2DCC-5851-5C6D24AA3DF2}"/>
                  </a:ext>
                </a:extLst>
              </p:cNvPr>
              <p:cNvSpPr/>
              <p:nvPr/>
            </p:nvSpPr>
            <p:spPr>
              <a:xfrm>
                <a:off x="9273171" y="3698986"/>
                <a:ext cx="72839" cy="72839"/>
              </a:xfrm>
              <a:custGeom>
                <a:avLst/>
                <a:gdLst>
                  <a:gd name="connsiteX0" fmla="*/ 458 w 72839"/>
                  <a:gd name="connsiteY0" fmla="*/ 738 h 72839"/>
                  <a:gd name="connsiteX1" fmla="*/ 73297 w 72839"/>
                  <a:gd name="connsiteY1" fmla="*/ 738 h 72839"/>
                  <a:gd name="connsiteX2" fmla="*/ 73297 w 72839"/>
                  <a:gd name="connsiteY2" fmla="*/ 73577 h 72839"/>
                  <a:gd name="connsiteX3" fmla="*/ 458 w 72839"/>
                  <a:gd name="connsiteY3" fmla="*/ 73577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458" y="738"/>
                    </a:moveTo>
                    <a:lnTo>
                      <a:pt x="73297" y="738"/>
                    </a:lnTo>
                    <a:lnTo>
                      <a:pt x="73297" y="73577"/>
                    </a:lnTo>
                    <a:lnTo>
                      <a:pt x="458" y="73577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31" name="Freeform: Shape 230">
                <a:extLst>
                  <a:ext uri="{FF2B5EF4-FFF2-40B4-BE49-F238E27FC236}">
                    <a16:creationId xmlns:a16="http://schemas.microsoft.com/office/drawing/2014/main" id="{9D9EFEF6-F4F1-CF29-F1AE-A3A6A0B3CEB3}"/>
                  </a:ext>
                </a:extLst>
              </p:cNvPr>
              <p:cNvSpPr/>
              <p:nvPr/>
            </p:nvSpPr>
            <p:spPr>
              <a:xfrm>
                <a:off x="9491688" y="3698986"/>
                <a:ext cx="72839" cy="72839"/>
              </a:xfrm>
              <a:custGeom>
                <a:avLst/>
                <a:gdLst>
                  <a:gd name="connsiteX0" fmla="*/ 563 w 72839"/>
                  <a:gd name="connsiteY0" fmla="*/ 738 h 72839"/>
                  <a:gd name="connsiteX1" fmla="*/ 73402 w 72839"/>
                  <a:gd name="connsiteY1" fmla="*/ 738 h 72839"/>
                  <a:gd name="connsiteX2" fmla="*/ 73402 w 72839"/>
                  <a:gd name="connsiteY2" fmla="*/ 73577 h 72839"/>
                  <a:gd name="connsiteX3" fmla="*/ 563 w 72839"/>
                  <a:gd name="connsiteY3" fmla="*/ 73577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563" y="738"/>
                    </a:moveTo>
                    <a:lnTo>
                      <a:pt x="73402" y="738"/>
                    </a:lnTo>
                    <a:lnTo>
                      <a:pt x="73402" y="73577"/>
                    </a:lnTo>
                    <a:lnTo>
                      <a:pt x="563" y="73577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32" name="Freeform: Shape 231">
                <a:extLst>
                  <a:ext uri="{FF2B5EF4-FFF2-40B4-BE49-F238E27FC236}">
                    <a16:creationId xmlns:a16="http://schemas.microsoft.com/office/drawing/2014/main" id="{4EE7AA52-74AB-B5E8-8702-EB20AEFFC353}"/>
                  </a:ext>
                </a:extLst>
              </p:cNvPr>
              <p:cNvSpPr/>
              <p:nvPr/>
            </p:nvSpPr>
            <p:spPr>
              <a:xfrm>
                <a:off x="9564527" y="3698986"/>
                <a:ext cx="72839" cy="72839"/>
              </a:xfrm>
              <a:custGeom>
                <a:avLst/>
                <a:gdLst>
                  <a:gd name="connsiteX0" fmla="*/ 598 w 72839"/>
                  <a:gd name="connsiteY0" fmla="*/ 738 h 72839"/>
                  <a:gd name="connsiteX1" fmla="*/ 73437 w 72839"/>
                  <a:gd name="connsiteY1" fmla="*/ 738 h 72839"/>
                  <a:gd name="connsiteX2" fmla="*/ 73437 w 72839"/>
                  <a:gd name="connsiteY2" fmla="*/ 73577 h 72839"/>
                  <a:gd name="connsiteX3" fmla="*/ 598 w 72839"/>
                  <a:gd name="connsiteY3" fmla="*/ 73577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598" y="738"/>
                    </a:moveTo>
                    <a:lnTo>
                      <a:pt x="73437" y="738"/>
                    </a:lnTo>
                    <a:lnTo>
                      <a:pt x="73437" y="73577"/>
                    </a:lnTo>
                    <a:lnTo>
                      <a:pt x="598" y="73577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33" name="Freeform: Shape 232">
                <a:extLst>
                  <a:ext uri="{FF2B5EF4-FFF2-40B4-BE49-F238E27FC236}">
                    <a16:creationId xmlns:a16="http://schemas.microsoft.com/office/drawing/2014/main" id="{BE47E784-3717-20E0-5813-99294C392246}"/>
                  </a:ext>
                </a:extLst>
              </p:cNvPr>
              <p:cNvSpPr/>
              <p:nvPr/>
            </p:nvSpPr>
            <p:spPr>
              <a:xfrm>
                <a:off x="9855884" y="3698986"/>
                <a:ext cx="72839" cy="72839"/>
              </a:xfrm>
              <a:custGeom>
                <a:avLst/>
                <a:gdLst>
                  <a:gd name="connsiteX0" fmla="*/ 738 w 72839"/>
                  <a:gd name="connsiteY0" fmla="*/ 738 h 72839"/>
                  <a:gd name="connsiteX1" fmla="*/ 73577 w 72839"/>
                  <a:gd name="connsiteY1" fmla="*/ 738 h 72839"/>
                  <a:gd name="connsiteX2" fmla="*/ 73577 w 72839"/>
                  <a:gd name="connsiteY2" fmla="*/ 73577 h 72839"/>
                  <a:gd name="connsiteX3" fmla="*/ 738 w 72839"/>
                  <a:gd name="connsiteY3" fmla="*/ 73577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738" y="738"/>
                    </a:moveTo>
                    <a:lnTo>
                      <a:pt x="73577" y="738"/>
                    </a:lnTo>
                    <a:lnTo>
                      <a:pt x="73577" y="73577"/>
                    </a:lnTo>
                    <a:lnTo>
                      <a:pt x="738" y="73577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34" name="Freeform: Shape 233">
                <a:extLst>
                  <a:ext uri="{FF2B5EF4-FFF2-40B4-BE49-F238E27FC236}">
                    <a16:creationId xmlns:a16="http://schemas.microsoft.com/office/drawing/2014/main" id="{12A31787-2F15-9AF8-6493-0458201E036A}"/>
                  </a:ext>
                </a:extLst>
              </p:cNvPr>
              <p:cNvSpPr/>
              <p:nvPr/>
            </p:nvSpPr>
            <p:spPr>
              <a:xfrm>
                <a:off x="9928723" y="3698986"/>
                <a:ext cx="72839" cy="72839"/>
              </a:xfrm>
              <a:custGeom>
                <a:avLst/>
                <a:gdLst>
                  <a:gd name="connsiteX0" fmla="*/ 773 w 72839"/>
                  <a:gd name="connsiteY0" fmla="*/ 738 h 72839"/>
                  <a:gd name="connsiteX1" fmla="*/ 73612 w 72839"/>
                  <a:gd name="connsiteY1" fmla="*/ 738 h 72839"/>
                  <a:gd name="connsiteX2" fmla="*/ 73612 w 72839"/>
                  <a:gd name="connsiteY2" fmla="*/ 73577 h 72839"/>
                  <a:gd name="connsiteX3" fmla="*/ 773 w 72839"/>
                  <a:gd name="connsiteY3" fmla="*/ 73577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773" y="738"/>
                    </a:moveTo>
                    <a:lnTo>
                      <a:pt x="73612" y="738"/>
                    </a:lnTo>
                    <a:lnTo>
                      <a:pt x="73612" y="73577"/>
                    </a:lnTo>
                    <a:lnTo>
                      <a:pt x="773" y="73577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35" name="Freeform: Shape 234">
                <a:extLst>
                  <a:ext uri="{FF2B5EF4-FFF2-40B4-BE49-F238E27FC236}">
                    <a16:creationId xmlns:a16="http://schemas.microsoft.com/office/drawing/2014/main" id="{75152DA1-9534-9016-D994-B204123F28C4}"/>
                  </a:ext>
                </a:extLst>
              </p:cNvPr>
              <p:cNvSpPr/>
              <p:nvPr/>
            </p:nvSpPr>
            <p:spPr>
              <a:xfrm>
                <a:off x="10001562" y="3698986"/>
                <a:ext cx="72839" cy="72839"/>
              </a:xfrm>
              <a:custGeom>
                <a:avLst/>
                <a:gdLst>
                  <a:gd name="connsiteX0" fmla="*/ 808 w 72839"/>
                  <a:gd name="connsiteY0" fmla="*/ 738 h 72839"/>
                  <a:gd name="connsiteX1" fmla="*/ 73647 w 72839"/>
                  <a:gd name="connsiteY1" fmla="*/ 738 h 72839"/>
                  <a:gd name="connsiteX2" fmla="*/ 73647 w 72839"/>
                  <a:gd name="connsiteY2" fmla="*/ 73577 h 72839"/>
                  <a:gd name="connsiteX3" fmla="*/ 808 w 72839"/>
                  <a:gd name="connsiteY3" fmla="*/ 73577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808" y="738"/>
                    </a:moveTo>
                    <a:lnTo>
                      <a:pt x="73647" y="738"/>
                    </a:lnTo>
                    <a:lnTo>
                      <a:pt x="73647" y="73577"/>
                    </a:lnTo>
                    <a:lnTo>
                      <a:pt x="808" y="73577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36" name="Freeform: Shape 235">
                <a:extLst>
                  <a:ext uri="{FF2B5EF4-FFF2-40B4-BE49-F238E27FC236}">
                    <a16:creationId xmlns:a16="http://schemas.microsoft.com/office/drawing/2014/main" id="{7A8A69A6-A804-9FDE-5497-ACEA8DB6FF6F}"/>
                  </a:ext>
                </a:extLst>
              </p:cNvPr>
              <p:cNvSpPr/>
              <p:nvPr/>
            </p:nvSpPr>
            <p:spPr>
              <a:xfrm>
                <a:off x="10074401" y="3698986"/>
                <a:ext cx="72839" cy="72839"/>
              </a:xfrm>
              <a:custGeom>
                <a:avLst/>
                <a:gdLst>
                  <a:gd name="connsiteX0" fmla="*/ 843 w 72839"/>
                  <a:gd name="connsiteY0" fmla="*/ 738 h 72839"/>
                  <a:gd name="connsiteX1" fmla="*/ 73682 w 72839"/>
                  <a:gd name="connsiteY1" fmla="*/ 738 h 72839"/>
                  <a:gd name="connsiteX2" fmla="*/ 73682 w 72839"/>
                  <a:gd name="connsiteY2" fmla="*/ 73577 h 72839"/>
                  <a:gd name="connsiteX3" fmla="*/ 843 w 72839"/>
                  <a:gd name="connsiteY3" fmla="*/ 73577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843" y="738"/>
                    </a:moveTo>
                    <a:lnTo>
                      <a:pt x="73682" y="738"/>
                    </a:lnTo>
                    <a:lnTo>
                      <a:pt x="73682" y="73577"/>
                    </a:lnTo>
                    <a:lnTo>
                      <a:pt x="843" y="73577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37" name="Freeform: Shape 236">
                <a:extLst>
                  <a:ext uri="{FF2B5EF4-FFF2-40B4-BE49-F238E27FC236}">
                    <a16:creationId xmlns:a16="http://schemas.microsoft.com/office/drawing/2014/main" id="{0FB7BBF7-3259-1339-CBE7-3A99BB879DB8}"/>
                  </a:ext>
                </a:extLst>
              </p:cNvPr>
              <p:cNvSpPr/>
              <p:nvPr/>
            </p:nvSpPr>
            <p:spPr>
              <a:xfrm>
                <a:off x="10147240" y="3698986"/>
                <a:ext cx="72839" cy="72839"/>
              </a:xfrm>
              <a:custGeom>
                <a:avLst/>
                <a:gdLst>
                  <a:gd name="connsiteX0" fmla="*/ 878 w 72839"/>
                  <a:gd name="connsiteY0" fmla="*/ 738 h 72839"/>
                  <a:gd name="connsiteX1" fmla="*/ 73717 w 72839"/>
                  <a:gd name="connsiteY1" fmla="*/ 738 h 72839"/>
                  <a:gd name="connsiteX2" fmla="*/ 73717 w 72839"/>
                  <a:gd name="connsiteY2" fmla="*/ 73577 h 72839"/>
                  <a:gd name="connsiteX3" fmla="*/ 878 w 72839"/>
                  <a:gd name="connsiteY3" fmla="*/ 73577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878" y="738"/>
                    </a:moveTo>
                    <a:lnTo>
                      <a:pt x="73717" y="738"/>
                    </a:lnTo>
                    <a:lnTo>
                      <a:pt x="73717" y="73577"/>
                    </a:lnTo>
                    <a:lnTo>
                      <a:pt x="878" y="73577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38" name="Freeform: Shape 237">
                <a:extLst>
                  <a:ext uri="{FF2B5EF4-FFF2-40B4-BE49-F238E27FC236}">
                    <a16:creationId xmlns:a16="http://schemas.microsoft.com/office/drawing/2014/main" id="{C269A891-9771-000C-1CBF-9802FB17BE52}"/>
                  </a:ext>
                </a:extLst>
              </p:cNvPr>
              <p:cNvSpPr/>
              <p:nvPr/>
            </p:nvSpPr>
            <p:spPr>
              <a:xfrm>
                <a:off x="10292919" y="3698986"/>
                <a:ext cx="72839" cy="72839"/>
              </a:xfrm>
              <a:custGeom>
                <a:avLst/>
                <a:gdLst>
                  <a:gd name="connsiteX0" fmla="*/ 948 w 72839"/>
                  <a:gd name="connsiteY0" fmla="*/ 738 h 72839"/>
                  <a:gd name="connsiteX1" fmla="*/ 73787 w 72839"/>
                  <a:gd name="connsiteY1" fmla="*/ 738 h 72839"/>
                  <a:gd name="connsiteX2" fmla="*/ 73787 w 72839"/>
                  <a:gd name="connsiteY2" fmla="*/ 73577 h 72839"/>
                  <a:gd name="connsiteX3" fmla="*/ 948 w 72839"/>
                  <a:gd name="connsiteY3" fmla="*/ 73577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948" y="738"/>
                    </a:moveTo>
                    <a:lnTo>
                      <a:pt x="73787" y="738"/>
                    </a:lnTo>
                    <a:lnTo>
                      <a:pt x="73787" y="73577"/>
                    </a:lnTo>
                    <a:lnTo>
                      <a:pt x="948" y="73577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39" name="Freeform: Shape 238">
                <a:extLst>
                  <a:ext uri="{FF2B5EF4-FFF2-40B4-BE49-F238E27FC236}">
                    <a16:creationId xmlns:a16="http://schemas.microsoft.com/office/drawing/2014/main" id="{E05BDE1F-C988-AA9D-9D06-0DF345C0DFF1}"/>
                  </a:ext>
                </a:extLst>
              </p:cNvPr>
              <p:cNvSpPr/>
              <p:nvPr/>
            </p:nvSpPr>
            <p:spPr>
              <a:xfrm>
                <a:off x="8981814" y="3771825"/>
                <a:ext cx="72839" cy="72839"/>
              </a:xfrm>
              <a:custGeom>
                <a:avLst/>
                <a:gdLst>
                  <a:gd name="connsiteX0" fmla="*/ 318 w 72839"/>
                  <a:gd name="connsiteY0" fmla="*/ 773 h 72839"/>
                  <a:gd name="connsiteX1" fmla="*/ 73157 w 72839"/>
                  <a:gd name="connsiteY1" fmla="*/ 773 h 72839"/>
                  <a:gd name="connsiteX2" fmla="*/ 73157 w 72839"/>
                  <a:gd name="connsiteY2" fmla="*/ 73612 h 72839"/>
                  <a:gd name="connsiteX3" fmla="*/ 318 w 72839"/>
                  <a:gd name="connsiteY3" fmla="*/ 73612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318" y="773"/>
                    </a:moveTo>
                    <a:lnTo>
                      <a:pt x="73157" y="773"/>
                    </a:lnTo>
                    <a:lnTo>
                      <a:pt x="73157" y="73612"/>
                    </a:lnTo>
                    <a:lnTo>
                      <a:pt x="318" y="73612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40" name="Freeform: Shape 239">
                <a:extLst>
                  <a:ext uri="{FF2B5EF4-FFF2-40B4-BE49-F238E27FC236}">
                    <a16:creationId xmlns:a16="http://schemas.microsoft.com/office/drawing/2014/main" id="{348204AF-9C7C-8825-FBD6-5F39864E755B}"/>
                  </a:ext>
                </a:extLst>
              </p:cNvPr>
              <p:cNvSpPr/>
              <p:nvPr/>
            </p:nvSpPr>
            <p:spPr>
              <a:xfrm>
                <a:off x="9054653" y="3771825"/>
                <a:ext cx="72839" cy="72839"/>
              </a:xfrm>
              <a:custGeom>
                <a:avLst/>
                <a:gdLst>
                  <a:gd name="connsiteX0" fmla="*/ 353 w 72839"/>
                  <a:gd name="connsiteY0" fmla="*/ 773 h 72839"/>
                  <a:gd name="connsiteX1" fmla="*/ 73192 w 72839"/>
                  <a:gd name="connsiteY1" fmla="*/ 773 h 72839"/>
                  <a:gd name="connsiteX2" fmla="*/ 73192 w 72839"/>
                  <a:gd name="connsiteY2" fmla="*/ 73612 h 72839"/>
                  <a:gd name="connsiteX3" fmla="*/ 353 w 72839"/>
                  <a:gd name="connsiteY3" fmla="*/ 73612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353" y="773"/>
                    </a:moveTo>
                    <a:lnTo>
                      <a:pt x="73192" y="773"/>
                    </a:lnTo>
                    <a:lnTo>
                      <a:pt x="73192" y="73612"/>
                    </a:lnTo>
                    <a:lnTo>
                      <a:pt x="353" y="73612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41" name="Freeform: Shape 240">
                <a:extLst>
                  <a:ext uri="{FF2B5EF4-FFF2-40B4-BE49-F238E27FC236}">
                    <a16:creationId xmlns:a16="http://schemas.microsoft.com/office/drawing/2014/main" id="{F87A9D45-3101-5065-DB1C-C46A2432C849}"/>
                  </a:ext>
                </a:extLst>
              </p:cNvPr>
              <p:cNvSpPr/>
              <p:nvPr/>
            </p:nvSpPr>
            <p:spPr>
              <a:xfrm>
                <a:off x="9127492" y="3771825"/>
                <a:ext cx="72839" cy="72839"/>
              </a:xfrm>
              <a:custGeom>
                <a:avLst/>
                <a:gdLst>
                  <a:gd name="connsiteX0" fmla="*/ 388 w 72839"/>
                  <a:gd name="connsiteY0" fmla="*/ 773 h 72839"/>
                  <a:gd name="connsiteX1" fmla="*/ 73227 w 72839"/>
                  <a:gd name="connsiteY1" fmla="*/ 773 h 72839"/>
                  <a:gd name="connsiteX2" fmla="*/ 73227 w 72839"/>
                  <a:gd name="connsiteY2" fmla="*/ 73612 h 72839"/>
                  <a:gd name="connsiteX3" fmla="*/ 388 w 72839"/>
                  <a:gd name="connsiteY3" fmla="*/ 73612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388" y="773"/>
                    </a:moveTo>
                    <a:lnTo>
                      <a:pt x="73227" y="773"/>
                    </a:lnTo>
                    <a:lnTo>
                      <a:pt x="73227" y="73612"/>
                    </a:lnTo>
                    <a:lnTo>
                      <a:pt x="388" y="73612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42" name="Freeform: Shape 241">
                <a:extLst>
                  <a:ext uri="{FF2B5EF4-FFF2-40B4-BE49-F238E27FC236}">
                    <a16:creationId xmlns:a16="http://schemas.microsoft.com/office/drawing/2014/main" id="{31D272FF-D2A0-36DB-7E31-E2A2D73C93C8}"/>
                  </a:ext>
                </a:extLst>
              </p:cNvPr>
              <p:cNvSpPr/>
              <p:nvPr/>
            </p:nvSpPr>
            <p:spPr>
              <a:xfrm>
                <a:off x="9200331" y="3771825"/>
                <a:ext cx="72839" cy="72839"/>
              </a:xfrm>
              <a:custGeom>
                <a:avLst/>
                <a:gdLst>
                  <a:gd name="connsiteX0" fmla="*/ 423 w 72839"/>
                  <a:gd name="connsiteY0" fmla="*/ 773 h 72839"/>
                  <a:gd name="connsiteX1" fmla="*/ 73262 w 72839"/>
                  <a:gd name="connsiteY1" fmla="*/ 773 h 72839"/>
                  <a:gd name="connsiteX2" fmla="*/ 73262 w 72839"/>
                  <a:gd name="connsiteY2" fmla="*/ 73612 h 72839"/>
                  <a:gd name="connsiteX3" fmla="*/ 423 w 72839"/>
                  <a:gd name="connsiteY3" fmla="*/ 73612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423" y="773"/>
                    </a:moveTo>
                    <a:lnTo>
                      <a:pt x="73262" y="773"/>
                    </a:lnTo>
                    <a:lnTo>
                      <a:pt x="73262" y="73612"/>
                    </a:lnTo>
                    <a:lnTo>
                      <a:pt x="423" y="73612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43" name="Freeform: Shape 242">
                <a:extLst>
                  <a:ext uri="{FF2B5EF4-FFF2-40B4-BE49-F238E27FC236}">
                    <a16:creationId xmlns:a16="http://schemas.microsoft.com/office/drawing/2014/main" id="{AD2BD384-DB0B-4AC4-B2DE-316BE3902227}"/>
                  </a:ext>
                </a:extLst>
              </p:cNvPr>
              <p:cNvSpPr/>
              <p:nvPr/>
            </p:nvSpPr>
            <p:spPr>
              <a:xfrm>
                <a:off x="9418849" y="3771825"/>
                <a:ext cx="72839" cy="72839"/>
              </a:xfrm>
              <a:custGeom>
                <a:avLst/>
                <a:gdLst>
                  <a:gd name="connsiteX0" fmla="*/ 528 w 72839"/>
                  <a:gd name="connsiteY0" fmla="*/ 773 h 72839"/>
                  <a:gd name="connsiteX1" fmla="*/ 73367 w 72839"/>
                  <a:gd name="connsiteY1" fmla="*/ 773 h 72839"/>
                  <a:gd name="connsiteX2" fmla="*/ 73367 w 72839"/>
                  <a:gd name="connsiteY2" fmla="*/ 73612 h 72839"/>
                  <a:gd name="connsiteX3" fmla="*/ 528 w 72839"/>
                  <a:gd name="connsiteY3" fmla="*/ 73612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528" y="773"/>
                    </a:moveTo>
                    <a:lnTo>
                      <a:pt x="73367" y="773"/>
                    </a:lnTo>
                    <a:lnTo>
                      <a:pt x="73367" y="73612"/>
                    </a:lnTo>
                    <a:lnTo>
                      <a:pt x="528" y="73612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44" name="Freeform: Shape 243">
                <a:extLst>
                  <a:ext uri="{FF2B5EF4-FFF2-40B4-BE49-F238E27FC236}">
                    <a16:creationId xmlns:a16="http://schemas.microsoft.com/office/drawing/2014/main" id="{1D833D78-2172-62E5-3E72-FA1EF428267B}"/>
                  </a:ext>
                </a:extLst>
              </p:cNvPr>
              <p:cNvSpPr/>
              <p:nvPr/>
            </p:nvSpPr>
            <p:spPr>
              <a:xfrm>
                <a:off x="9564527" y="3771825"/>
                <a:ext cx="72839" cy="72839"/>
              </a:xfrm>
              <a:custGeom>
                <a:avLst/>
                <a:gdLst>
                  <a:gd name="connsiteX0" fmla="*/ 598 w 72839"/>
                  <a:gd name="connsiteY0" fmla="*/ 773 h 72839"/>
                  <a:gd name="connsiteX1" fmla="*/ 73437 w 72839"/>
                  <a:gd name="connsiteY1" fmla="*/ 773 h 72839"/>
                  <a:gd name="connsiteX2" fmla="*/ 73437 w 72839"/>
                  <a:gd name="connsiteY2" fmla="*/ 73612 h 72839"/>
                  <a:gd name="connsiteX3" fmla="*/ 598 w 72839"/>
                  <a:gd name="connsiteY3" fmla="*/ 73612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598" y="773"/>
                    </a:moveTo>
                    <a:lnTo>
                      <a:pt x="73437" y="773"/>
                    </a:lnTo>
                    <a:lnTo>
                      <a:pt x="73437" y="73612"/>
                    </a:lnTo>
                    <a:lnTo>
                      <a:pt x="598" y="73612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45" name="Freeform: Shape 244">
                <a:extLst>
                  <a:ext uri="{FF2B5EF4-FFF2-40B4-BE49-F238E27FC236}">
                    <a16:creationId xmlns:a16="http://schemas.microsoft.com/office/drawing/2014/main" id="{BAF552D9-6C8D-E5BF-3136-93287F04FB2A}"/>
                  </a:ext>
                </a:extLst>
              </p:cNvPr>
              <p:cNvSpPr/>
              <p:nvPr/>
            </p:nvSpPr>
            <p:spPr>
              <a:xfrm>
                <a:off x="9637366" y="3771825"/>
                <a:ext cx="72839" cy="72839"/>
              </a:xfrm>
              <a:custGeom>
                <a:avLst/>
                <a:gdLst>
                  <a:gd name="connsiteX0" fmla="*/ 633 w 72839"/>
                  <a:gd name="connsiteY0" fmla="*/ 773 h 72839"/>
                  <a:gd name="connsiteX1" fmla="*/ 73472 w 72839"/>
                  <a:gd name="connsiteY1" fmla="*/ 773 h 72839"/>
                  <a:gd name="connsiteX2" fmla="*/ 73472 w 72839"/>
                  <a:gd name="connsiteY2" fmla="*/ 73612 h 72839"/>
                  <a:gd name="connsiteX3" fmla="*/ 633 w 72839"/>
                  <a:gd name="connsiteY3" fmla="*/ 73612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633" y="773"/>
                    </a:moveTo>
                    <a:lnTo>
                      <a:pt x="73472" y="773"/>
                    </a:lnTo>
                    <a:lnTo>
                      <a:pt x="73472" y="73612"/>
                    </a:lnTo>
                    <a:lnTo>
                      <a:pt x="633" y="73612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46" name="Freeform: Shape 245">
                <a:extLst>
                  <a:ext uri="{FF2B5EF4-FFF2-40B4-BE49-F238E27FC236}">
                    <a16:creationId xmlns:a16="http://schemas.microsoft.com/office/drawing/2014/main" id="{10E8CA26-A27B-5CE5-1012-2BC02C0B7B64}"/>
                  </a:ext>
                </a:extLst>
              </p:cNvPr>
              <p:cNvSpPr/>
              <p:nvPr/>
            </p:nvSpPr>
            <p:spPr>
              <a:xfrm>
                <a:off x="9783045" y="3771825"/>
                <a:ext cx="72839" cy="72839"/>
              </a:xfrm>
              <a:custGeom>
                <a:avLst/>
                <a:gdLst>
                  <a:gd name="connsiteX0" fmla="*/ 703 w 72839"/>
                  <a:gd name="connsiteY0" fmla="*/ 773 h 72839"/>
                  <a:gd name="connsiteX1" fmla="*/ 73542 w 72839"/>
                  <a:gd name="connsiteY1" fmla="*/ 773 h 72839"/>
                  <a:gd name="connsiteX2" fmla="*/ 73542 w 72839"/>
                  <a:gd name="connsiteY2" fmla="*/ 73612 h 72839"/>
                  <a:gd name="connsiteX3" fmla="*/ 703 w 72839"/>
                  <a:gd name="connsiteY3" fmla="*/ 73612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703" y="773"/>
                    </a:moveTo>
                    <a:lnTo>
                      <a:pt x="73542" y="773"/>
                    </a:lnTo>
                    <a:lnTo>
                      <a:pt x="73542" y="73612"/>
                    </a:lnTo>
                    <a:lnTo>
                      <a:pt x="703" y="73612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47" name="Freeform: Shape 246">
                <a:extLst>
                  <a:ext uri="{FF2B5EF4-FFF2-40B4-BE49-F238E27FC236}">
                    <a16:creationId xmlns:a16="http://schemas.microsoft.com/office/drawing/2014/main" id="{5262BDF3-B99E-E8D1-2C22-3A98676EBAD2}"/>
                  </a:ext>
                </a:extLst>
              </p:cNvPr>
              <p:cNvSpPr/>
              <p:nvPr/>
            </p:nvSpPr>
            <p:spPr>
              <a:xfrm>
                <a:off x="9855884" y="3771825"/>
                <a:ext cx="72839" cy="72839"/>
              </a:xfrm>
              <a:custGeom>
                <a:avLst/>
                <a:gdLst>
                  <a:gd name="connsiteX0" fmla="*/ 738 w 72839"/>
                  <a:gd name="connsiteY0" fmla="*/ 773 h 72839"/>
                  <a:gd name="connsiteX1" fmla="*/ 73577 w 72839"/>
                  <a:gd name="connsiteY1" fmla="*/ 773 h 72839"/>
                  <a:gd name="connsiteX2" fmla="*/ 73577 w 72839"/>
                  <a:gd name="connsiteY2" fmla="*/ 73612 h 72839"/>
                  <a:gd name="connsiteX3" fmla="*/ 738 w 72839"/>
                  <a:gd name="connsiteY3" fmla="*/ 73612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738" y="773"/>
                    </a:moveTo>
                    <a:lnTo>
                      <a:pt x="73577" y="773"/>
                    </a:lnTo>
                    <a:lnTo>
                      <a:pt x="73577" y="73612"/>
                    </a:lnTo>
                    <a:lnTo>
                      <a:pt x="738" y="73612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48" name="Freeform: Shape 247">
                <a:extLst>
                  <a:ext uri="{FF2B5EF4-FFF2-40B4-BE49-F238E27FC236}">
                    <a16:creationId xmlns:a16="http://schemas.microsoft.com/office/drawing/2014/main" id="{B55BE987-AC4F-2F60-3A2F-CE92F2B45004}"/>
                  </a:ext>
                </a:extLst>
              </p:cNvPr>
              <p:cNvSpPr/>
              <p:nvPr/>
            </p:nvSpPr>
            <p:spPr>
              <a:xfrm>
                <a:off x="10147240" y="3771825"/>
                <a:ext cx="72839" cy="72839"/>
              </a:xfrm>
              <a:custGeom>
                <a:avLst/>
                <a:gdLst>
                  <a:gd name="connsiteX0" fmla="*/ 878 w 72839"/>
                  <a:gd name="connsiteY0" fmla="*/ 773 h 72839"/>
                  <a:gd name="connsiteX1" fmla="*/ 73717 w 72839"/>
                  <a:gd name="connsiteY1" fmla="*/ 773 h 72839"/>
                  <a:gd name="connsiteX2" fmla="*/ 73717 w 72839"/>
                  <a:gd name="connsiteY2" fmla="*/ 73612 h 72839"/>
                  <a:gd name="connsiteX3" fmla="*/ 878 w 72839"/>
                  <a:gd name="connsiteY3" fmla="*/ 73612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878" y="773"/>
                    </a:moveTo>
                    <a:lnTo>
                      <a:pt x="73717" y="773"/>
                    </a:lnTo>
                    <a:lnTo>
                      <a:pt x="73717" y="73612"/>
                    </a:lnTo>
                    <a:lnTo>
                      <a:pt x="878" y="73612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49" name="Freeform: Shape 248">
                <a:extLst>
                  <a:ext uri="{FF2B5EF4-FFF2-40B4-BE49-F238E27FC236}">
                    <a16:creationId xmlns:a16="http://schemas.microsoft.com/office/drawing/2014/main" id="{EFEA39AC-61BE-A080-A0D4-4F18796CBDC8}"/>
                  </a:ext>
                </a:extLst>
              </p:cNvPr>
              <p:cNvSpPr/>
              <p:nvPr/>
            </p:nvSpPr>
            <p:spPr>
              <a:xfrm>
                <a:off x="10292919" y="3771825"/>
                <a:ext cx="72839" cy="72839"/>
              </a:xfrm>
              <a:custGeom>
                <a:avLst/>
                <a:gdLst>
                  <a:gd name="connsiteX0" fmla="*/ 948 w 72839"/>
                  <a:gd name="connsiteY0" fmla="*/ 773 h 72839"/>
                  <a:gd name="connsiteX1" fmla="*/ 73787 w 72839"/>
                  <a:gd name="connsiteY1" fmla="*/ 773 h 72839"/>
                  <a:gd name="connsiteX2" fmla="*/ 73787 w 72839"/>
                  <a:gd name="connsiteY2" fmla="*/ 73612 h 72839"/>
                  <a:gd name="connsiteX3" fmla="*/ 948 w 72839"/>
                  <a:gd name="connsiteY3" fmla="*/ 73612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948" y="773"/>
                    </a:moveTo>
                    <a:lnTo>
                      <a:pt x="73787" y="773"/>
                    </a:lnTo>
                    <a:lnTo>
                      <a:pt x="73787" y="73612"/>
                    </a:lnTo>
                    <a:lnTo>
                      <a:pt x="948" y="73612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50" name="Freeform: Shape 249">
                <a:extLst>
                  <a:ext uri="{FF2B5EF4-FFF2-40B4-BE49-F238E27FC236}">
                    <a16:creationId xmlns:a16="http://schemas.microsoft.com/office/drawing/2014/main" id="{1B497245-360F-08C9-C00F-638193D07D0A}"/>
                  </a:ext>
                </a:extLst>
              </p:cNvPr>
              <p:cNvSpPr/>
              <p:nvPr/>
            </p:nvSpPr>
            <p:spPr>
              <a:xfrm>
                <a:off x="10365758" y="3771825"/>
                <a:ext cx="72839" cy="72839"/>
              </a:xfrm>
              <a:custGeom>
                <a:avLst/>
                <a:gdLst>
                  <a:gd name="connsiteX0" fmla="*/ 983 w 72839"/>
                  <a:gd name="connsiteY0" fmla="*/ 773 h 72839"/>
                  <a:gd name="connsiteX1" fmla="*/ 73822 w 72839"/>
                  <a:gd name="connsiteY1" fmla="*/ 773 h 72839"/>
                  <a:gd name="connsiteX2" fmla="*/ 73822 w 72839"/>
                  <a:gd name="connsiteY2" fmla="*/ 73612 h 72839"/>
                  <a:gd name="connsiteX3" fmla="*/ 983 w 72839"/>
                  <a:gd name="connsiteY3" fmla="*/ 73612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983" y="773"/>
                    </a:moveTo>
                    <a:lnTo>
                      <a:pt x="73822" y="773"/>
                    </a:lnTo>
                    <a:lnTo>
                      <a:pt x="73822" y="73612"/>
                    </a:lnTo>
                    <a:lnTo>
                      <a:pt x="983" y="73612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51" name="Freeform: Shape 250">
                <a:extLst>
                  <a:ext uri="{FF2B5EF4-FFF2-40B4-BE49-F238E27FC236}">
                    <a16:creationId xmlns:a16="http://schemas.microsoft.com/office/drawing/2014/main" id="{2B1367BD-A422-4592-7DBA-E3452648FB46}"/>
                  </a:ext>
                </a:extLst>
              </p:cNvPr>
              <p:cNvSpPr/>
              <p:nvPr/>
            </p:nvSpPr>
            <p:spPr>
              <a:xfrm>
                <a:off x="10438597" y="3771825"/>
                <a:ext cx="72839" cy="72839"/>
              </a:xfrm>
              <a:custGeom>
                <a:avLst/>
                <a:gdLst>
                  <a:gd name="connsiteX0" fmla="*/ 1018 w 72839"/>
                  <a:gd name="connsiteY0" fmla="*/ 773 h 72839"/>
                  <a:gd name="connsiteX1" fmla="*/ 73857 w 72839"/>
                  <a:gd name="connsiteY1" fmla="*/ 773 h 72839"/>
                  <a:gd name="connsiteX2" fmla="*/ 73857 w 72839"/>
                  <a:gd name="connsiteY2" fmla="*/ 73612 h 72839"/>
                  <a:gd name="connsiteX3" fmla="*/ 1018 w 72839"/>
                  <a:gd name="connsiteY3" fmla="*/ 73612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1018" y="773"/>
                    </a:moveTo>
                    <a:lnTo>
                      <a:pt x="73857" y="773"/>
                    </a:lnTo>
                    <a:lnTo>
                      <a:pt x="73857" y="73612"/>
                    </a:lnTo>
                    <a:lnTo>
                      <a:pt x="1018" y="73612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52" name="Freeform: Shape 251">
                <a:extLst>
                  <a:ext uri="{FF2B5EF4-FFF2-40B4-BE49-F238E27FC236}">
                    <a16:creationId xmlns:a16="http://schemas.microsoft.com/office/drawing/2014/main" id="{8D23A386-B862-93C5-51D1-B07479EE956C}"/>
                  </a:ext>
                </a:extLst>
              </p:cNvPr>
              <p:cNvSpPr/>
              <p:nvPr/>
            </p:nvSpPr>
            <p:spPr>
              <a:xfrm>
                <a:off x="9127492" y="3844664"/>
                <a:ext cx="72839" cy="72839"/>
              </a:xfrm>
              <a:custGeom>
                <a:avLst/>
                <a:gdLst>
                  <a:gd name="connsiteX0" fmla="*/ 388 w 72839"/>
                  <a:gd name="connsiteY0" fmla="*/ 808 h 72839"/>
                  <a:gd name="connsiteX1" fmla="*/ 73227 w 72839"/>
                  <a:gd name="connsiteY1" fmla="*/ 808 h 72839"/>
                  <a:gd name="connsiteX2" fmla="*/ 73227 w 72839"/>
                  <a:gd name="connsiteY2" fmla="*/ 73647 h 72839"/>
                  <a:gd name="connsiteX3" fmla="*/ 388 w 72839"/>
                  <a:gd name="connsiteY3" fmla="*/ 73647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388" y="808"/>
                    </a:moveTo>
                    <a:lnTo>
                      <a:pt x="73227" y="808"/>
                    </a:lnTo>
                    <a:lnTo>
                      <a:pt x="73227" y="73647"/>
                    </a:lnTo>
                    <a:lnTo>
                      <a:pt x="388" y="73647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53" name="Freeform: Shape 252">
                <a:extLst>
                  <a:ext uri="{FF2B5EF4-FFF2-40B4-BE49-F238E27FC236}">
                    <a16:creationId xmlns:a16="http://schemas.microsoft.com/office/drawing/2014/main" id="{FC13DCC8-9B00-8571-6665-ACD9DA0F2983}"/>
                  </a:ext>
                </a:extLst>
              </p:cNvPr>
              <p:cNvSpPr/>
              <p:nvPr/>
            </p:nvSpPr>
            <p:spPr>
              <a:xfrm>
                <a:off x="9637366" y="3844664"/>
                <a:ext cx="72839" cy="72839"/>
              </a:xfrm>
              <a:custGeom>
                <a:avLst/>
                <a:gdLst>
                  <a:gd name="connsiteX0" fmla="*/ 633 w 72839"/>
                  <a:gd name="connsiteY0" fmla="*/ 808 h 72839"/>
                  <a:gd name="connsiteX1" fmla="*/ 73472 w 72839"/>
                  <a:gd name="connsiteY1" fmla="*/ 808 h 72839"/>
                  <a:gd name="connsiteX2" fmla="*/ 73472 w 72839"/>
                  <a:gd name="connsiteY2" fmla="*/ 73647 h 72839"/>
                  <a:gd name="connsiteX3" fmla="*/ 633 w 72839"/>
                  <a:gd name="connsiteY3" fmla="*/ 73647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633" y="808"/>
                    </a:moveTo>
                    <a:lnTo>
                      <a:pt x="73472" y="808"/>
                    </a:lnTo>
                    <a:lnTo>
                      <a:pt x="73472" y="73647"/>
                    </a:lnTo>
                    <a:lnTo>
                      <a:pt x="633" y="73647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54" name="Freeform: Shape 253">
                <a:extLst>
                  <a:ext uri="{FF2B5EF4-FFF2-40B4-BE49-F238E27FC236}">
                    <a16:creationId xmlns:a16="http://schemas.microsoft.com/office/drawing/2014/main" id="{1065E8BA-A08E-BAF1-4B40-B3B2CF8A6C5E}"/>
                  </a:ext>
                </a:extLst>
              </p:cNvPr>
              <p:cNvSpPr/>
              <p:nvPr/>
            </p:nvSpPr>
            <p:spPr>
              <a:xfrm>
                <a:off x="9855884" y="3844664"/>
                <a:ext cx="72839" cy="72839"/>
              </a:xfrm>
              <a:custGeom>
                <a:avLst/>
                <a:gdLst>
                  <a:gd name="connsiteX0" fmla="*/ 738 w 72839"/>
                  <a:gd name="connsiteY0" fmla="*/ 808 h 72839"/>
                  <a:gd name="connsiteX1" fmla="*/ 73577 w 72839"/>
                  <a:gd name="connsiteY1" fmla="*/ 808 h 72839"/>
                  <a:gd name="connsiteX2" fmla="*/ 73577 w 72839"/>
                  <a:gd name="connsiteY2" fmla="*/ 73647 h 72839"/>
                  <a:gd name="connsiteX3" fmla="*/ 738 w 72839"/>
                  <a:gd name="connsiteY3" fmla="*/ 73647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738" y="808"/>
                    </a:moveTo>
                    <a:lnTo>
                      <a:pt x="73577" y="808"/>
                    </a:lnTo>
                    <a:lnTo>
                      <a:pt x="73577" y="73647"/>
                    </a:lnTo>
                    <a:lnTo>
                      <a:pt x="738" y="73647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55" name="Freeform: Shape 254">
                <a:extLst>
                  <a:ext uri="{FF2B5EF4-FFF2-40B4-BE49-F238E27FC236}">
                    <a16:creationId xmlns:a16="http://schemas.microsoft.com/office/drawing/2014/main" id="{CB5A8460-EFFF-A3B2-BA8A-2E279C7203D6}"/>
                  </a:ext>
                </a:extLst>
              </p:cNvPr>
              <p:cNvSpPr/>
              <p:nvPr/>
            </p:nvSpPr>
            <p:spPr>
              <a:xfrm>
                <a:off x="10001562" y="3844664"/>
                <a:ext cx="72839" cy="72839"/>
              </a:xfrm>
              <a:custGeom>
                <a:avLst/>
                <a:gdLst>
                  <a:gd name="connsiteX0" fmla="*/ 808 w 72839"/>
                  <a:gd name="connsiteY0" fmla="*/ 808 h 72839"/>
                  <a:gd name="connsiteX1" fmla="*/ 73647 w 72839"/>
                  <a:gd name="connsiteY1" fmla="*/ 808 h 72839"/>
                  <a:gd name="connsiteX2" fmla="*/ 73647 w 72839"/>
                  <a:gd name="connsiteY2" fmla="*/ 73647 h 72839"/>
                  <a:gd name="connsiteX3" fmla="*/ 808 w 72839"/>
                  <a:gd name="connsiteY3" fmla="*/ 73647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808" y="808"/>
                    </a:moveTo>
                    <a:lnTo>
                      <a:pt x="73647" y="808"/>
                    </a:lnTo>
                    <a:lnTo>
                      <a:pt x="73647" y="73647"/>
                    </a:lnTo>
                    <a:lnTo>
                      <a:pt x="808" y="73647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56" name="Freeform: Shape 255">
                <a:extLst>
                  <a:ext uri="{FF2B5EF4-FFF2-40B4-BE49-F238E27FC236}">
                    <a16:creationId xmlns:a16="http://schemas.microsoft.com/office/drawing/2014/main" id="{06AFCDC5-93FB-1B67-91D4-040147EF4144}"/>
                  </a:ext>
                </a:extLst>
              </p:cNvPr>
              <p:cNvSpPr/>
              <p:nvPr/>
            </p:nvSpPr>
            <p:spPr>
              <a:xfrm>
                <a:off x="10147240" y="3844664"/>
                <a:ext cx="72839" cy="72839"/>
              </a:xfrm>
              <a:custGeom>
                <a:avLst/>
                <a:gdLst>
                  <a:gd name="connsiteX0" fmla="*/ 878 w 72839"/>
                  <a:gd name="connsiteY0" fmla="*/ 808 h 72839"/>
                  <a:gd name="connsiteX1" fmla="*/ 73717 w 72839"/>
                  <a:gd name="connsiteY1" fmla="*/ 808 h 72839"/>
                  <a:gd name="connsiteX2" fmla="*/ 73717 w 72839"/>
                  <a:gd name="connsiteY2" fmla="*/ 73647 h 72839"/>
                  <a:gd name="connsiteX3" fmla="*/ 878 w 72839"/>
                  <a:gd name="connsiteY3" fmla="*/ 73647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878" y="808"/>
                    </a:moveTo>
                    <a:lnTo>
                      <a:pt x="73717" y="808"/>
                    </a:lnTo>
                    <a:lnTo>
                      <a:pt x="73717" y="73647"/>
                    </a:lnTo>
                    <a:lnTo>
                      <a:pt x="878" y="73647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57" name="Freeform: Shape 256">
                <a:extLst>
                  <a:ext uri="{FF2B5EF4-FFF2-40B4-BE49-F238E27FC236}">
                    <a16:creationId xmlns:a16="http://schemas.microsoft.com/office/drawing/2014/main" id="{184DE0B3-2EA7-1753-160C-3D563F95D7EF}"/>
                  </a:ext>
                </a:extLst>
              </p:cNvPr>
              <p:cNvSpPr/>
              <p:nvPr/>
            </p:nvSpPr>
            <p:spPr>
              <a:xfrm>
                <a:off x="10365758" y="3844664"/>
                <a:ext cx="72839" cy="72839"/>
              </a:xfrm>
              <a:custGeom>
                <a:avLst/>
                <a:gdLst>
                  <a:gd name="connsiteX0" fmla="*/ 983 w 72839"/>
                  <a:gd name="connsiteY0" fmla="*/ 808 h 72839"/>
                  <a:gd name="connsiteX1" fmla="*/ 73822 w 72839"/>
                  <a:gd name="connsiteY1" fmla="*/ 808 h 72839"/>
                  <a:gd name="connsiteX2" fmla="*/ 73822 w 72839"/>
                  <a:gd name="connsiteY2" fmla="*/ 73647 h 72839"/>
                  <a:gd name="connsiteX3" fmla="*/ 983 w 72839"/>
                  <a:gd name="connsiteY3" fmla="*/ 73647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983" y="808"/>
                    </a:moveTo>
                    <a:lnTo>
                      <a:pt x="73822" y="808"/>
                    </a:lnTo>
                    <a:lnTo>
                      <a:pt x="73822" y="73647"/>
                    </a:lnTo>
                    <a:lnTo>
                      <a:pt x="983" y="73647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58" name="Freeform: Shape 257">
                <a:extLst>
                  <a:ext uri="{FF2B5EF4-FFF2-40B4-BE49-F238E27FC236}">
                    <a16:creationId xmlns:a16="http://schemas.microsoft.com/office/drawing/2014/main" id="{0ACAEBBD-F130-3AFE-7113-DE4BED1B75F5}"/>
                  </a:ext>
                </a:extLst>
              </p:cNvPr>
              <p:cNvSpPr/>
              <p:nvPr/>
            </p:nvSpPr>
            <p:spPr>
              <a:xfrm>
                <a:off x="8981814" y="3917503"/>
                <a:ext cx="72839" cy="72839"/>
              </a:xfrm>
              <a:custGeom>
                <a:avLst/>
                <a:gdLst>
                  <a:gd name="connsiteX0" fmla="*/ 318 w 72839"/>
                  <a:gd name="connsiteY0" fmla="*/ 843 h 72839"/>
                  <a:gd name="connsiteX1" fmla="*/ 73157 w 72839"/>
                  <a:gd name="connsiteY1" fmla="*/ 843 h 72839"/>
                  <a:gd name="connsiteX2" fmla="*/ 73157 w 72839"/>
                  <a:gd name="connsiteY2" fmla="*/ 73682 h 72839"/>
                  <a:gd name="connsiteX3" fmla="*/ 318 w 72839"/>
                  <a:gd name="connsiteY3" fmla="*/ 73682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318" y="843"/>
                    </a:moveTo>
                    <a:lnTo>
                      <a:pt x="73157" y="843"/>
                    </a:lnTo>
                    <a:lnTo>
                      <a:pt x="73157" y="73682"/>
                    </a:lnTo>
                    <a:lnTo>
                      <a:pt x="318" y="73682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59" name="Freeform: Shape 258">
                <a:extLst>
                  <a:ext uri="{FF2B5EF4-FFF2-40B4-BE49-F238E27FC236}">
                    <a16:creationId xmlns:a16="http://schemas.microsoft.com/office/drawing/2014/main" id="{DCEFEB73-2335-A88C-4914-ED9E77652B1D}"/>
                  </a:ext>
                </a:extLst>
              </p:cNvPr>
              <p:cNvSpPr/>
              <p:nvPr/>
            </p:nvSpPr>
            <p:spPr>
              <a:xfrm>
                <a:off x="9127492" y="3917503"/>
                <a:ext cx="72839" cy="72839"/>
              </a:xfrm>
              <a:custGeom>
                <a:avLst/>
                <a:gdLst>
                  <a:gd name="connsiteX0" fmla="*/ 388 w 72839"/>
                  <a:gd name="connsiteY0" fmla="*/ 843 h 72839"/>
                  <a:gd name="connsiteX1" fmla="*/ 73227 w 72839"/>
                  <a:gd name="connsiteY1" fmla="*/ 843 h 72839"/>
                  <a:gd name="connsiteX2" fmla="*/ 73227 w 72839"/>
                  <a:gd name="connsiteY2" fmla="*/ 73682 h 72839"/>
                  <a:gd name="connsiteX3" fmla="*/ 388 w 72839"/>
                  <a:gd name="connsiteY3" fmla="*/ 73682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388" y="843"/>
                    </a:moveTo>
                    <a:lnTo>
                      <a:pt x="73227" y="843"/>
                    </a:lnTo>
                    <a:lnTo>
                      <a:pt x="73227" y="73682"/>
                    </a:lnTo>
                    <a:lnTo>
                      <a:pt x="388" y="73682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60" name="Freeform: Shape 259">
                <a:extLst>
                  <a:ext uri="{FF2B5EF4-FFF2-40B4-BE49-F238E27FC236}">
                    <a16:creationId xmlns:a16="http://schemas.microsoft.com/office/drawing/2014/main" id="{2C36B343-6531-0783-1F09-D6F069440896}"/>
                  </a:ext>
                </a:extLst>
              </p:cNvPr>
              <p:cNvSpPr/>
              <p:nvPr/>
            </p:nvSpPr>
            <p:spPr>
              <a:xfrm>
                <a:off x="9200331" y="3917503"/>
                <a:ext cx="72839" cy="72839"/>
              </a:xfrm>
              <a:custGeom>
                <a:avLst/>
                <a:gdLst>
                  <a:gd name="connsiteX0" fmla="*/ 423 w 72839"/>
                  <a:gd name="connsiteY0" fmla="*/ 843 h 72839"/>
                  <a:gd name="connsiteX1" fmla="*/ 73262 w 72839"/>
                  <a:gd name="connsiteY1" fmla="*/ 843 h 72839"/>
                  <a:gd name="connsiteX2" fmla="*/ 73262 w 72839"/>
                  <a:gd name="connsiteY2" fmla="*/ 73682 h 72839"/>
                  <a:gd name="connsiteX3" fmla="*/ 423 w 72839"/>
                  <a:gd name="connsiteY3" fmla="*/ 73682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423" y="843"/>
                    </a:moveTo>
                    <a:lnTo>
                      <a:pt x="73262" y="843"/>
                    </a:lnTo>
                    <a:lnTo>
                      <a:pt x="73262" y="73682"/>
                    </a:lnTo>
                    <a:lnTo>
                      <a:pt x="423" y="73682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61" name="Freeform: Shape 260">
                <a:extLst>
                  <a:ext uri="{FF2B5EF4-FFF2-40B4-BE49-F238E27FC236}">
                    <a16:creationId xmlns:a16="http://schemas.microsoft.com/office/drawing/2014/main" id="{CB5D8BE0-0881-D63D-2C14-DA0DE8B280FB}"/>
                  </a:ext>
                </a:extLst>
              </p:cNvPr>
              <p:cNvSpPr/>
              <p:nvPr/>
            </p:nvSpPr>
            <p:spPr>
              <a:xfrm>
                <a:off x="9418849" y="3917503"/>
                <a:ext cx="72839" cy="72839"/>
              </a:xfrm>
              <a:custGeom>
                <a:avLst/>
                <a:gdLst>
                  <a:gd name="connsiteX0" fmla="*/ 528 w 72839"/>
                  <a:gd name="connsiteY0" fmla="*/ 843 h 72839"/>
                  <a:gd name="connsiteX1" fmla="*/ 73367 w 72839"/>
                  <a:gd name="connsiteY1" fmla="*/ 843 h 72839"/>
                  <a:gd name="connsiteX2" fmla="*/ 73367 w 72839"/>
                  <a:gd name="connsiteY2" fmla="*/ 73682 h 72839"/>
                  <a:gd name="connsiteX3" fmla="*/ 528 w 72839"/>
                  <a:gd name="connsiteY3" fmla="*/ 73682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528" y="843"/>
                    </a:moveTo>
                    <a:lnTo>
                      <a:pt x="73367" y="843"/>
                    </a:lnTo>
                    <a:lnTo>
                      <a:pt x="73367" y="73682"/>
                    </a:lnTo>
                    <a:lnTo>
                      <a:pt x="528" y="73682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62" name="Freeform: Shape 261">
                <a:extLst>
                  <a:ext uri="{FF2B5EF4-FFF2-40B4-BE49-F238E27FC236}">
                    <a16:creationId xmlns:a16="http://schemas.microsoft.com/office/drawing/2014/main" id="{F5A4B2BA-D60F-18DF-2B9F-9D995A3B6B99}"/>
                  </a:ext>
                </a:extLst>
              </p:cNvPr>
              <p:cNvSpPr/>
              <p:nvPr/>
            </p:nvSpPr>
            <p:spPr>
              <a:xfrm>
                <a:off x="9491688" y="3917503"/>
                <a:ext cx="72839" cy="72839"/>
              </a:xfrm>
              <a:custGeom>
                <a:avLst/>
                <a:gdLst>
                  <a:gd name="connsiteX0" fmla="*/ 563 w 72839"/>
                  <a:gd name="connsiteY0" fmla="*/ 843 h 72839"/>
                  <a:gd name="connsiteX1" fmla="*/ 73402 w 72839"/>
                  <a:gd name="connsiteY1" fmla="*/ 843 h 72839"/>
                  <a:gd name="connsiteX2" fmla="*/ 73402 w 72839"/>
                  <a:gd name="connsiteY2" fmla="*/ 73682 h 72839"/>
                  <a:gd name="connsiteX3" fmla="*/ 563 w 72839"/>
                  <a:gd name="connsiteY3" fmla="*/ 73682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563" y="843"/>
                    </a:moveTo>
                    <a:lnTo>
                      <a:pt x="73402" y="843"/>
                    </a:lnTo>
                    <a:lnTo>
                      <a:pt x="73402" y="73682"/>
                    </a:lnTo>
                    <a:lnTo>
                      <a:pt x="563" y="73682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63" name="Freeform: Shape 262">
                <a:extLst>
                  <a:ext uri="{FF2B5EF4-FFF2-40B4-BE49-F238E27FC236}">
                    <a16:creationId xmlns:a16="http://schemas.microsoft.com/office/drawing/2014/main" id="{2866ED51-9142-DB3B-12BA-A6BFCEB69FF7}"/>
                  </a:ext>
                </a:extLst>
              </p:cNvPr>
              <p:cNvSpPr/>
              <p:nvPr/>
            </p:nvSpPr>
            <p:spPr>
              <a:xfrm>
                <a:off x="9710206" y="3917503"/>
                <a:ext cx="72839" cy="72839"/>
              </a:xfrm>
              <a:custGeom>
                <a:avLst/>
                <a:gdLst>
                  <a:gd name="connsiteX0" fmla="*/ 668 w 72839"/>
                  <a:gd name="connsiteY0" fmla="*/ 843 h 72839"/>
                  <a:gd name="connsiteX1" fmla="*/ 73507 w 72839"/>
                  <a:gd name="connsiteY1" fmla="*/ 843 h 72839"/>
                  <a:gd name="connsiteX2" fmla="*/ 73507 w 72839"/>
                  <a:gd name="connsiteY2" fmla="*/ 73682 h 72839"/>
                  <a:gd name="connsiteX3" fmla="*/ 668 w 72839"/>
                  <a:gd name="connsiteY3" fmla="*/ 73682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668" y="843"/>
                    </a:moveTo>
                    <a:lnTo>
                      <a:pt x="73507" y="843"/>
                    </a:lnTo>
                    <a:lnTo>
                      <a:pt x="73507" y="73682"/>
                    </a:lnTo>
                    <a:lnTo>
                      <a:pt x="668" y="73682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64" name="Freeform: Shape 263">
                <a:extLst>
                  <a:ext uri="{FF2B5EF4-FFF2-40B4-BE49-F238E27FC236}">
                    <a16:creationId xmlns:a16="http://schemas.microsoft.com/office/drawing/2014/main" id="{4B27CD2E-06DD-D76E-76E6-95E3C83653DC}"/>
                  </a:ext>
                </a:extLst>
              </p:cNvPr>
              <p:cNvSpPr/>
              <p:nvPr/>
            </p:nvSpPr>
            <p:spPr>
              <a:xfrm>
                <a:off x="9855884" y="3917503"/>
                <a:ext cx="72839" cy="72839"/>
              </a:xfrm>
              <a:custGeom>
                <a:avLst/>
                <a:gdLst>
                  <a:gd name="connsiteX0" fmla="*/ 738 w 72839"/>
                  <a:gd name="connsiteY0" fmla="*/ 843 h 72839"/>
                  <a:gd name="connsiteX1" fmla="*/ 73577 w 72839"/>
                  <a:gd name="connsiteY1" fmla="*/ 843 h 72839"/>
                  <a:gd name="connsiteX2" fmla="*/ 73577 w 72839"/>
                  <a:gd name="connsiteY2" fmla="*/ 73682 h 72839"/>
                  <a:gd name="connsiteX3" fmla="*/ 738 w 72839"/>
                  <a:gd name="connsiteY3" fmla="*/ 73682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738" y="843"/>
                    </a:moveTo>
                    <a:lnTo>
                      <a:pt x="73577" y="843"/>
                    </a:lnTo>
                    <a:lnTo>
                      <a:pt x="73577" y="73682"/>
                    </a:lnTo>
                    <a:lnTo>
                      <a:pt x="738" y="73682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65" name="Freeform: Shape 264">
                <a:extLst>
                  <a:ext uri="{FF2B5EF4-FFF2-40B4-BE49-F238E27FC236}">
                    <a16:creationId xmlns:a16="http://schemas.microsoft.com/office/drawing/2014/main" id="{6243322B-94B9-C1D4-C041-EBF77A87B4CC}"/>
                  </a:ext>
                </a:extLst>
              </p:cNvPr>
              <p:cNvSpPr/>
              <p:nvPr/>
            </p:nvSpPr>
            <p:spPr>
              <a:xfrm>
                <a:off x="10147240" y="3917503"/>
                <a:ext cx="72839" cy="72839"/>
              </a:xfrm>
              <a:custGeom>
                <a:avLst/>
                <a:gdLst>
                  <a:gd name="connsiteX0" fmla="*/ 878 w 72839"/>
                  <a:gd name="connsiteY0" fmla="*/ 843 h 72839"/>
                  <a:gd name="connsiteX1" fmla="*/ 73717 w 72839"/>
                  <a:gd name="connsiteY1" fmla="*/ 843 h 72839"/>
                  <a:gd name="connsiteX2" fmla="*/ 73717 w 72839"/>
                  <a:gd name="connsiteY2" fmla="*/ 73682 h 72839"/>
                  <a:gd name="connsiteX3" fmla="*/ 878 w 72839"/>
                  <a:gd name="connsiteY3" fmla="*/ 73682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878" y="843"/>
                    </a:moveTo>
                    <a:lnTo>
                      <a:pt x="73717" y="843"/>
                    </a:lnTo>
                    <a:lnTo>
                      <a:pt x="73717" y="73682"/>
                    </a:lnTo>
                    <a:lnTo>
                      <a:pt x="878" y="73682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66" name="Freeform: Shape 265">
                <a:extLst>
                  <a:ext uri="{FF2B5EF4-FFF2-40B4-BE49-F238E27FC236}">
                    <a16:creationId xmlns:a16="http://schemas.microsoft.com/office/drawing/2014/main" id="{8F3EC87A-7193-B094-BB07-983C545D1209}"/>
                  </a:ext>
                </a:extLst>
              </p:cNvPr>
              <p:cNvSpPr/>
              <p:nvPr/>
            </p:nvSpPr>
            <p:spPr>
              <a:xfrm>
                <a:off x="10220080" y="3917503"/>
                <a:ext cx="72839" cy="72839"/>
              </a:xfrm>
              <a:custGeom>
                <a:avLst/>
                <a:gdLst>
                  <a:gd name="connsiteX0" fmla="*/ 913 w 72839"/>
                  <a:gd name="connsiteY0" fmla="*/ 843 h 72839"/>
                  <a:gd name="connsiteX1" fmla="*/ 73752 w 72839"/>
                  <a:gd name="connsiteY1" fmla="*/ 843 h 72839"/>
                  <a:gd name="connsiteX2" fmla="*/ 73752 w 72839"/>
                  <a:gd name="connsiteY2" fmla="*/ 73682 h 72839"/>
                  <a:gd name="connsiteX3" fmla="*/ 913 w 72839"/>
                  <a:gd name="connsiteY3" fmla="*/ 73682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913" y="843"/>
                    </a:moveTo>
                    <a:lnTo>
                      <a:pt x="73752" y="843"/>
                    </a:lnTo>
                    <a:lnTo>
                      <a:pt x="73752" y="73682"/>
                    </a:lnTo>
                    <a:lnTo>
                      <a:pt x="913" y="73682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67" name="Freeform: Shape 266">
                <a:extLst>
                  <a:ext uri="{FF2B5EF4-FFF2-40B4-BE49-F238E27FC236}">
                    <a16:creationId xmlns:a16="http://schemas.microsoft.com/office/drawing/2014/main" id="{AA7E9C85-4D7B-4BD7-D0AF-3D3537818B0B}"/>
                  </a:ext>
                </a:extLst>
              </p:cNvPr>
              <p:cNvSpPr/>
              <p:nvPr/>
            </p:nvSpPr>
            <p:spPr>
              <a:xfrm>
                <a:off x="10292919" y="3917503"/>
                <a:ext cx="72839" cy="72839"/>
              </a:xfrm>
              <a:custGeom>
                <a:avLst/>
                <a:gdLst>
                  <a:gd name="connsiteX0" fmla="*/ 948 w 72839"/>
                  <a:gd name="connsiteY0" fmla="*/ 843 h 72839"/>
                  <a:gd name="connsiteX1" fmla="*/ 73787 w 72839"/>
                  <a:gd name="connsiteY1" fmla="*/ 843 h 72839"/>
                  <a:gd name="connsiteX2" fmla="*/ 73787 w 72839"/>
                  <a:gd name="connsiteY2" fmla="*/ 73682 h 72839"/>
                  <a:gd name="connsiteX3" fmla="*/ 948 w 72839"/>
                  <a:gd name="connsiteY3" fmla="*/ 73682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948" y="843"/>
                    </a:moveTo>
                    <a:lnTo>
                      <a:pt x="73787" y="843"/>
                    </a:lnTo>
                    <a:lnTo>
                      <a:pt x="73787" y="73682"/>
                    </a:lnTo>
                    <a:lnTo>
                      <a:pt x="948" y="73682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68" name="Freeform: Shape 267">
                <a:extLst>
                  <a:ext uri="{FF2B5EF4-FFF2-40B4-BE49-F238E27FC236}">
                    <a16:creationId xmlns:a16="http://schemas.microsoft.com/office/drawing/2014/main" id="{0EBEAB51-6A8D-23A0-5EA1-CB89B7858318}"/>
                  </a:ext>
                </a:extLst>
              </p:cNvPr>
              <p:cNvSpPr/>
              <p:nvPr/>
            </p:nvSpPr>
            <p:spPr>
              <a:xfrm>
                <a:off x="9200331" y="3990342"/>
                <a:ext cx="72839" cy="72839"/>
              </a:xfrm>
              <a:custGeom>
                <a:avLst/>
                <a:gdLst>
                  <a:gd name="connsiteX0" fmla="*/ 423 w 72839"/>
                  <a:gd name="connsiteY0" fmla="*/ 878 h 72839"/>
                  <a:gd name="connsiteX1" fmla="*/ 73262 w 72839"/>
                  <a:gd name="connsiteY1" fmla="*/ 878 h 72839"/>
                  <a:gd name="connsiteX2" fmla="*/ 73262 w 72839"/>
                  <a:gd name="connsiteY2" fmla="*/ 73717 h 72839"/>
                  <a:gd name="connsiteX3" fmla="*/ 423 w 72839"/>
                  <a:gd name="connsiteY3" fmla="*/ 73717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423" y="878"/>
                    </a:moveTo>
                    <a:lnTo>
                      <a:pt x="73262" y="878"/>
                    </a:lnTo>
                    <a:lnTo>
                      <a:pt x="73262" y="73717"/>
                    </a:lnTo>
                    <a:lnTo>
                      <a:pt x="423" y="73717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69" name="Freeform: Shape 268">
                <a:extLst>
                  <a:ext uri="{FF2B5EF4-FFF2-40B4-BE49-F238E27FC236}">
                    <a16:creationId xmlns:a16="http://schemas.microsoft.com/office/drawing/2014/main" id="{C7845E3A-CAAE-9141-4572-3707E50420BC}"/>
                  </a:ext>
                </a:extLst>
              </p:cNvPr>
              <p:cNvSpPr/>
              <p:nvPr/>
            </p:nvSpPr>
            <p:spPr>
              <a:xfrm>
                <a:off x="9273171" y="3990342"/>
                <a:ext cx="72839" cy="72839"/>
              </a:xfrm>
              <a:custGeom>
                <a:avLst/>
                <a:gdLst>
                  <a:gd name="connsiteX0" fmla="*/ 458 w 72839"/>
                  <a:gd name="connsiteY0" fmla="*/ 878 h 72839"/>
                  <a:gd name="connsiteX1" fmla="*/ 73297 w 72839"/>
                  <a:gd name="connsiteY1" fmla="*/ 878 h 72839"/>
                  <a:gd name="connsiteX2" fmla="*/ 73297 w 72839"/>
                  <a:gd name="connsiteY2" fmla="*/ 73717 h 72839"/>
                  <a:gd name="connsiteX3" fmla="*/ 458 w 72839"/>
                  <a:gd name="connsiteY3" fmla="*/ 73717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458" y="878"/>
                    </a:moveTo>
                    <a:lnTo>
                      <a:pt x="73297" y="878"/>
                    </a:lnTo>
                    <a:lnTo>
                      <a:pt x="73297" y="73717"/>
                    </a:lnTo>
                    <a:lnTo>
                      <a:pt x="458" y="73717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70" name="Freeform: Shape 269">
                <a:extLst>
                  <a:ext uri="{FF2B5EF4-FFF2-40B4-BE49-F238E27FC236}">
                    <a16:creationId xmlns:a16="http://schemas.microsoft.com/office/drawing/2014/main" id="{EC4938ED-0712-6CC3-721F-951D201C1CC1}"/>
                  </a:ext>
                </a:extLst>
              </p:cNvPr>
              <p:cNvSpPr/>
              <p:nvPr/>
            </p:nvSpPr>
            <p:spPr>
              <a:xfrm>
                <a:off x="9637366" y="3990342"/>
                <a:ext cx="72839" cy="72839"/>
              </a:xfrm>
              <a:custGeom>
                <a:avLst/>
                <a:gdLst>
                  <a:gd name="connsiteX0" fmla="*/ 633 w 72839"/>
                  <a:gd name="connsiteY0" fmla="*/ 878 h 72839"/>
                  <a:gd name="connsiteX1" fmla="*/ 73472 w 72839"/>
                  <a:gd name="connsiteY1" fmla="*/ 878 h 72839"/>
                  <a:gd name="connsiteX2" fmla="*/ 73472 w 72839"/>
                  <a:gd name="connsiteY2" fmla="*/ 73717 h 72839"/>
                  <a:gd name="connsiteX3" fmla="*/ 633 w 72839"/>
                  <a:gd name="connsiteY3" fmla="*/ 73717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633" y="878"/>
                    </a:moveTo>
                    <a:lnTo>
                      <a:pt x="73472" y="878"/>
                    </a:lnTo>
                    <a:lnTo>
                      <a:pt x="73472" y="73717"/>
                    </a:lnTo>
                    <a:lnTo>
                      <a:pt x="633" y="73717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71" name="Freeform: Shape 270">
                <a:extLst>
                  <a:ext uri="{FF2B5EF4-FFF2-40B4-BE49-F238E27FC236}">
                    <a16:creationId xmlns:a16="http://schemas.microsoft.com/office/drawing/2014/main" id="{5F1D319F-DCEF-F238-745E-62C3575C6140}"/>
                  </a:ext>
                </a:extLst>
              </p:cNvPr>
              <p:cNvSpPr/>
              <p:nvPr/>
            </p:nvSpPr>
            <p:spPr>
              <a:xfrm>
                <a:off x="9855884" y="3990342"/>
                <a:ext cx="72839" cy="72839"/>
              </a:xfrm>
              <a:custGeom>
                <a:avLst/>
                <a:gdLst>
                  <a:gd name="connsiteX0" fmla="*/ 738 w 72839"/>
                  <a:gd name="connsiteY0" fmla="*/ 878 h 72839"/>
                  <a:gd name="connsiteX1" fmla="*/ 73577 w 72839"/>
                  <a:gd name="connsiteY1" fmla="*/ 878 h 72839"/>
                  <a:gd name="connsiteX2" fmla="*/ 73577 w 72839"/>
                  <a:gd name="connsiteY2" fmla="*/ 73717 h 72839"/>
                  <a:gd name="connsiteX3" fmla="*/ 738 w 72839"/>
                  <a:gd name="connsiteY3" fmla="*/ 73717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738" y="878"/>
                    </a:moveTo>
                    <a:lnTo>
                      <a:pt x="73577" y="878"/>
                    </a:lnTo>
                    <a:lnTo>
                      <a:pt x="73577" y="73717"/>
                    </a:lnTo>
                    <a:lnTo>
                      <a:pt x="738" y="73717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72" name="Freeform: Shape 271">
                <a:extLst>
                  <a:ext uri="{FF2B5EF4-FFF2-40B4-BE49-F238E27FC236}">
                    <a16:creationId xmlns:a16="http://schemas.microsoft.com/office/drawing/2014/main" id="{BC3B683C-FA5B-85D6-63FF-14C2991881DE}"/>
                  </a:ext>
                </a:extLst>
              </p:cNvPr>
              <p:cNvSpPr/>
              <p:nvPr/>
            </p:nvSpPr>
            <p:spPr>
              <a:xfrm>
                <a:off x="9928723" y="3990342"/>
                <a:ext cx="72839" cy="72839"/>
              </a:xfrm>
              <a:custGeom>
                <a:avLst/>
                <a:gdLst>
                  <a:gd name="connsiteX0" fmla="*/ 773 w 72839"/>
                  <a:gd name="connsiteY0" fmla="*/ 878 h 72839"/>
                  <a:gd name="connsiteX1" fmla="*/ 73612 w 72839"/>
                  <a:gd name="connsiteY1" fmla="*/ 878 h 72839"/>
                  <a:gd name="connsiteX2" fmla="*/ 73612 w 72839"/>
                  <a:gd name="connsiteY2" fmla="*/ 73717 h 72839"/>
                  <a:gd name="connsiteX3" fmla="*/ 773 w 72839"/>
                  <a:gd name="connsiteY3" fmla="*/ 73717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773" y="878"/>
                    </a:moveTo>
                    <a:lnTo>
                      <a:pt x="73612" y="878"/>
                    </a:lnTo>
                    <a:lnTo>
                      <a:pt x="73612" y="73717"/>
                    </a:lnTo>
                    <a:lnTo>
                      <a:pt x="773" y="73717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73" name="Freeform: Shape 272">
                <a:extLst>
                  <a:ext uri="{FF2B5EF4-FFF2-40B4-BE49-F238E27FC236}">
                    <a16:creationId xmlns:a16="http://schemas.microsoft.com/office/drawing/2014/main" id="{E33EE11E-B273-7AE3-779C-2CC32970A38E}"/>
                  </a:ext>
                </a:extLst>
              </p:cNvPr>
              <p:cNvSpPr/>
              <p:nvPr/>
            </p:nvSpPr>
            <p:spPr>
              <a:xfrm>
                <a:off x="10001562" y="3990342"/>
                <a:ext cx="72839" cy="72839"/>
              </a:xfrm>
              <a:custGeom>
                <a:avLst/>
                <a:gdLst>
                  <a:gd name="connsiteX0" fmla="*/ 808 w 72839"/>
                  <a:gd name="connsiteY0" fmla="*/ 878 h 72839"/>
                  <a:gd name="connsiteX1" fmla="*/ 73647 w 72839"/>
                  <a:gd name="connsiteY1" fmla="*/ 878 h 72839"/>
                  <a:gd name="connsiteX2" fmla="*/ 73647 w 72839"/>
                  <a:gd name="connsiteY2" fmla="*/ 73717 h 72839"/>
                  <a:gd name="connsiteX3" fmla="*/ 808 w 72839"/>
                  <a:gd name="connsiteY3" fmla="*/ 73717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808" y="878"/>
                    </a:moveTo>
                    <a:lnTo>
                      <a:pt x="73647" y="878"/>
                    </a:lnTo>
                    <a:lnTo>
                      <a:pt x="73647" y="73717"/>
                    </a:lnTo>
                    <a:lnTo>
                      <a:pt x="808" y="73717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74" name="Freeform: Shape 273">
                <a:extLst>
                  <a:ext uri="{FF2B5EF4-FFF2-40B4-BE49-F238E27FC236}">
                    <a16:creationId xmlns:a16="http://schemas.microsoft.com/office/drawing/2014/main" id="{F52602D6-44BD-2DC7-D00B-962BF54594B4}"/>
                  </a:ext>
                </a:extLst>
              </p:cNvPr>
              <p:cNvSpPr/>
              <p:nvPr/>
            </p:nvSpPr>
            <p:spPr>
              <a:xfrm>
                <a:off x="10074401" y="3990342"/>
                <a:ext cx="72839" cy="72839"/>
              </a:xfrm>
              <a:custGeom>
                <a:avLst/>
                <a:gdLst>
                  <a:gd name="connsiteX0" fmla="*/ 843 w 72839"/>
                  <a:gd name="connsiteY0" fmla="*/ 878 h 72839"/>
                  <a:gd name="connsiteX1" fmla="*/ 73682 w 72839"/>
                  <a:gd name="connsiteY1" fmla="*/ 878 h 72839"/>
                  <a:gd name="connsiteX2" fmla="*/ 73682 w 72839"/>
                  <a:gd name="connsiteY2" fmla="*/ 73717 h 72839"/>
                  <a:gd name="connsiteX3" fmla="*/ 843 w 72839"/>
                  <a:gd name="connsiteY3" fmla="*/ 73717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843" y="878"/>
                    </a:moveTo>
                    <a:lnTo>
                      <a:pt x="73682" y="878"/>
                    </a:lnTo>
                    <a:lnTo>
                      <a:pt x="73682" y="73717"/>
                    </a:lnTo>
                    <a:lnTo>
                      <a:pt x="843" y="73717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75" name="Freeform: Shape 274">
                <a:extLst>
                  <a:ext uri="{FF2B5EF4-FFF2-40B4-BE49-F238E27FC236}">
                    <a16:creationId xmlns:a16="http://schemas.microsoft.com/office/drawing/2014/main" id="{177CD141-6923-A963-FB0B-F4308B85758B}"/>
                  </a:ext>
                </a:extLst>
              </p:cNvPr>
              <p:cNvSpPr/>
              <p:nvPr/>
            </p:nvSpPr>
            <p:spPr>
              <a:xfrm>
                <a:off x="10147240" y="3990342"/>
                <a:ext cx="72839" cy="72839"/>
              </a:xfrm>
              <a:custGeom>
                <a:avLst/>
                <a:gdLst>
                  <a:gd name="connsiteX0" fmla="*/ 878 w 72839"/>
                  <a:gd name="connsiteY0" fmla="*/ 878 h 72839"/>
                  <a:gd name="connsiteX1" fmla="*/ 73717 w 72839"/>
                  <a:gd name="connsiteY1" fmla="*/ 878 h 72839"/>
                  <a:gd name="connsiteX2" fmla="*/ 73717 w 72839"/>
                  <a:gd name="connsiteY2" fmla="*/ 73717 h 72839"/>
                  <a:gd name="connsiteX3" fmla="*/ 878 w 72839"/>
                  <a:gd name="connsiteY3" fmla="*/ 73717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878" y="878"/>
                    </a:moveTo>
                    <a:lnTo>
                      <a:pt x="73717" y="878"/>
                    </a:lnTo>
                    <a:lnTo>
                      <a:pt x="73717" y="73717"/>
                    </a:lnTo>
                    <a:lnTo>
                      <a:pt x="878" y="73717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76" name="Freeform: Shape 275">
                <a:extLst>
                  <a:ext uri="{FF2B5EF4-FFF2-40B4-BE49-F238E27FC236}">
                    <a16:creationId xmlns:a16="http://schemas.microsoft.com/office/drawing/2014/main" id="{BD3C059B-844E-00D6-2FBA-6BEDF837E7A4}"/>
                  </a:ext>
                </a:extLst>
              </p:cNvPr>
              <p:cNvSpPr/>
              <p:nvPr/>
            </p:nvSpPr>
            <p:spPr>
              <a:xfrm>
                <a:off x="10365758" y="3990342"/>
                <a:ext cx="72839" cy="72839"/>
              </a:xfrm>
              <a:custGeom>
                <a:avLst/>
                <a:gdLst>
                  <a:gd name="connsiteX0" fmla="*/ 983 w 72839"/>
                  <a:gd name="connsiteY0" fmla="*/ 878 h 72839"/>
                  <a:gd name="connsiteX1" fmla="*/ 73822 w 72839"/>
                  <a:gd name="connsiteY1" fmla="*/ 878 h 72839"/>
                  <a:gd name="connsiteX2" fmla="*/ 73822 w 72839"/>
                  <a:gd name="connsiteY2" fmla="*/ 73717 h 72839"/>
                  <a:gd name="connsiteX3" fmla="*/ 983 w 72839"/>
                  <a:gd name="connsiteY3" fmla="*/ 73717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983" y="878"/>
                    </a:moveTo>
                    <a:lnTo>
                      <a:pt x="73822" y="878"/>
                    </a:lnTo>
                    <a:lnTo>
                      <a:pt x="73822" y="73717"/>
                    </a:lnTo>
                    <a:lnTo>
                      <a:pt x="983" y="73717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77" name="Freeform: Shape 276">
                <a:extLst>
                  <a:ext uri="{FF2B5EF4-FFF2-40B4-BE49-F238E27FC236}">
                    <a16:creationId xmlns:a16="http://schemas.microsoft.com/office/drawing/2014/main" id="{5F1D0F53-5FAA-6946-193C-4296BB0D3EFD}"/>
                  </a:ext>
                </a:extLst>
              </p:cNvPr>
              <p:cNvSpPr/>
              <p:nvPr/>
            </p:nvSpPr>
            <p:spPr>
              <a:xfrm>
                <a:off x="10438597" y="3990342"/>
                <a:ext cx="72839" cy="72839"/>
              </a:xfrm>
              <a:custGeom>
                <a:avLst/>
                <a:gdLst>
                  <a:gd name="connsiteX0" fmla="*/ 1018 w 72839"/>
                  <a:gd name="connsiteY0" fmla="*/ 878 h 72839"/>
                  <a:gd name="connsiteX1" fmla="*/ 73857 w 72839"/>
                  <a:gd name="connsiteY1" fmla="*/ 878 h 72839"/>
                  <a:gd name="connsiteX2" fmla="*/ 73857 w 72839"/>
                  <a:gd name="connsiteY2" fmla="*/ 73717 h 72839"/>
                  <a:gd name="connsiteX3" fmla="*/ 1018 w 72839"/>
                  <a:gd name="connsiteY3" fmla="*/ 73717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1018" y="878"/>
                    </a:moveTo>
                    <a:lnTo>
                      <a:pt x="73857" y="878"/>
                    </a:lnTo>
                    <a:lnTo>
                      <a:pt x="73857" y="73717"/>
                    </a:lnTo>
                    <a:lnTo>
                      <a:pt x="1018" y="73717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78" name="Freeform: Shape 277">
                <a:extLst>
                  <a:ext uri="{FF2B5EF4-FFF2-40B4-BE49-F238E27FC236}">
                    <a16:creationId xmlns:a16="http://schemas.microsoft.com/office/drawing/2014/main" id="{010FBB3E-51A0-9A55-868B-1CDCBC002D76}"/>
                  </a:ext>
                </a:extLst>
              </p:cNvPr>
              <p:cNvSpPr/>
              <p:nvPr/>
            </p:nvSpPr>
            <p:spPr>
              <a:xfrm>
                <a:off x="8981814" y="4063181"/>
                <a:ext cx="72839" cy="72839"/>
              </a:xfrm>
              <a:custGeom>
                <a:avLst/>
                <a:gdLst>
                  <a:gd name="connsiteX0" fmla="*/ 318 w 72839"/>
                  <a:gd name="connsiteY0" fmla="*/ 913 h 72839"/>
                  <a:gd name="connsiteX1" fmla="*/ 73157 w 72839"/>
                  <a:gd name="connsiteY1" fmla="*/ 913 h 72839"/>
                  <a:gd name="connsiteX2" fmla="*/ 73157 w 72839"/>
                  <a:gd name="connsiteY2" fmla="*/ 73752 h 72839"/>
                  <a:gd name="connsiteX3" fmla="*/ 318 w 72839"/>
                  <a:gd name="connsiteY3" fmla="*/ 73752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318" y="913"/>
                    </a:moveTo>
                    <a:lnTo>
                      <a:pt x="73157" y="913"/>
                    </a:lnTo>
                    <a:lnTo>
                      <a:pt x="73157" y="73752"/>
                    </a:lnTo>
                    <a:lnTo>
                      <a:pt x="318" y="73752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79" name="Freeform: Shape 278">
                <a:extLst>
                  <a:ext uri="{FF2B5EF4-FFF2-40B4-BE49-F238E27FC236}">
                    <a16:creationId xmlns:a16="http://schemas.microsoft.com/office/drawing/2014/main" id="{4D4F754B-A014-3B77-C8E2-63E776166439}"/>
                  </a:ext>
                </a:extLst>
              </p:cNvPr>
              <p:cNvSpPr/>
              <p:nvPr/>
            </p:nvSpPr>
            <p:spPr>
              <a:xfrm>
                <a:off x="9054653" y="4063181"/>
                <a:ext cx="72839" cy="72839"/>
              </a:xfrm>
              <a:custGeom>
                <a:avLst/>
                <a:gdLst>
                  <a:gd name="connsiteX0" fmla="*/ 353 w 72839"/>
                  <a:gd name="connsiteY0" fmla="*/ 913 h 72839"/>
                  <a:gd name="connsiteX1" fmla="*/ 73192 w 72839"/>
                  <a:gd name="connsiteY1" fmla="*/ 913 h 72839"/>
                  <a:gd name="connsiteX2" fmla="*/ 73192 w 72839"/>
                  <a:gd name="connsiteY2" fmla="*/ 73752 h 72839"/>
                  <a:gd name="connsiteX3" fmla="*/ 353 w 72839"/>
                  <a:gd name="connsiteY3" fmla="*/ 73752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353" y="913"/>
                    </a:moveTo>
                    <a:lnTo>
                      <a:pt x="73192" y="913"/>
                    </a:lnTo>
                    <a:lnTo>
                      <a:pt x="73192" y="73752"/>
                    </a:lnTo>
                    <a:lnTo>
                      <a:pt x="353" y="73752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80" name="Freeform: Shape 279">
                <a:extLst>
                  <a:ext uri="{FF2B5EF4-FFF2-40B4-BE49-F238E27FC236}">
                    <a16:creationId xmlns:a16="http://schemas.microsoft.com/office/drawing/2014/main" id="{2D365910-F232-6CB3-CD04-0067E0296FAC}"/>
                  </a:ext>
                </a:extLst>
              </p:cNvPr>
              <p:cNvSpPr/>
              <p:nvPr/>
            </p:nvSpPr>
            <p:spPr>
              <a:xfrm>
                <a:off x="9200331" y="4063181"/>
                <a:ext cx="72839" cy="72839"/>
              </a:xfrm>
              <a:custGeom>
                <a:avLst/>
                <a:gdLst>
                  <a:gd name="connsiteX0" fmla="*/ 423 w 72839"/>
                  <a:gd name="connsiteY0" fmla="*/ 913 h 72839"/>
                  <a:gd name="connsiteX1" fmla="*/ 73262 w 72839"/>
                  <a:gd name="connsiteY1" fmla="*/ 913 h 72839"/>
                  <a:gd name="connsiteX2" fmla="*/ 73262 w 72839"/>
                  <a:gd name="connsiteY2" fmla="*/ 73752 h 72839"/>
                  <a:gd name="connsiteX3" fmla="*/ 423 w 72839"/>
                  <a:gd name="connsiteY3" fmla="*/ 73752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423" y="913"/>
                    </a:moveTo>
                    <a:lnTo>
                      <a:pt x="73262" y="913"/>
                    </a:lnTo>
                    <a:lnTo>
                      <a:pt x="73262" y="73752"/>
                    </a:lnTo>
                    <a:lnTo>
                      <a:pt x="423" y="73752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81" name="Freeform: Shape 280">
                <a:extLst>
                  <a:ext uri="{FF2B5EF4-FFF2-40B4-BE49-F238E27FC236}">
                    <a16:creationId xmlns:a16="http://schemas.microsoft.com/office/drawing/2014/main" id="{748E0B14-4C8B-BDE0-6D40-ED895379DA3F}"/>
                  </a:ext>
                </a:extLst>
              </p:cNvPr>
              <p:cNvSpPr/>
              <p:nvPr/>
            </p:nvSpPr>
            <p:spPr>
              <a:xfrm>
                <a:off x="9273171" y="4063181"/>
                <a:ext cx="72839" cy="72839"/>
              </a:xfrm>
              <a:custGeom>
                <a:avLst/>
                <a:gdLst>
                  <a:gd name="connsiteX0" fmla="*/ 458 w 72839"/>
                  <a:gd name="connsiteY0" fmla="*/ 913 h 72839"/>
                  <a:gd name="connsiteX1" fmla="*/ 73297 w 72839"/>
                  <a:gd name="connsiteY1" fmla="*/ 913 h 72839"/>
                  <a:gd name="connsiteX2" fmla="*/ 73297 w 72839"/>
                  <a:gd name="connsiteY2" fmla="*/ 73752 h 72839"/>
                  <a:gd name="connsiteX3" fmla="*/ 458 w 72839"/>
                  <a:gd name="connsiteY3" fmla="*/ 73752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458" y="913"/>
                    </a:moveTo>
                    <a:lnTo>
                      <a:pt x="73297" y="913"/>
                    </a:lnTo>
                    <a:lnTo>
                      <a:pt x="73297" y="73752"/>
                    </a:lnTo>
                    <a:lnTo>
                      <a:pt x="458" y="73752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82" name="Freeform: Shape 281">
                <a:extLst>
                  <a:ext uri="{FF2B5EF4-FFF2-40B4-BE49-F238E27FC236}">
                    <a16:creationId xmlns:a16="http://schemas.microsoft.com/office/drawing/2014/main" id="{2BEE3B70-22C6-9D88-42BC-861E30DE8C8B}"/>
                  </a:ext>
                </a:extLst>
              </p:cNvPr>
              <p:cNvSpPr/>
              <p:nvPr/>
            </p:nvSpPr>
            <p:spPr>
              <a:xfrm>
                <a:off x="9346010" y="4063181"/>
                <a:ext cx="72839" cy="72839"/>
              </a:xfrm>
              <a:custGeom>
                <a:avLst/>
                <a:gdLst>
                  <a:gd name="connsiteX0" fmla="*/ 493 w 72839"/>
                  <a:gd name="connsiteY0" fmla="*/ 913 h 72839"/>
                  <a:gd name="connsiteX1" fmla="*/ 73332 w 72839"/>
                  <a:gd name="connsiteY1" fmla="*/ 913 h 72839"/>
                  <a:gd name="connsiteX2" fmla="*/ 73332 w 72839"/>
                  <a:gd name="connsiteY2" fmla="*/ 73752 h 72839"/>
                  <a:gd name="connsiteX3" fmla="*/ 493 w 72839"/>
                  <a:gd name="connsiteY3" fmla="*/ 73752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493" y="913"/>
                    </a:moveTo>
                    <a:lnTo>
                      <a:pt x="73332" y="913"/>
                    </a:lnTo>
                    <a:lnTo>
                      <a:pt x="73332" y="73752"/>
                    </a:lnTo>
                    <a:lnTo>
                      <a:pt x="493" y="73752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83" name="Freeform: Shape 282">
                <a:extLst>
                  <a:ext uri="{FF2B5EF4-FFF2-40B4-BE49-F238E27FC236}">
                    <a16:creationId xmlns:a16="http://schemas.microsoft.com/office/drawing/2014/main" id="{86390DF1-6694-19DD-ED8C-E0E8CF74E9E6}"/>
                  </a:ext>
                </a:extLst>
              </p:cNvPr>
              <p:cNvSpPr/>
              <p:nvPr/>
            </p:nvSpPr>
            <p:spPr>
              <a:xfrm>
                <a:off x="9637366" y="4063181"/>
                <a:ext cx="72839" cy="72839"/>
              </a:xfrm>
              <a:custGeom>
                <a:avLst/>
                <a:gdLst>
                  <a:gd name="connsiteX0" fmla="*/ 633 w 72839"/>
                  <a:gd name="connsiteY0" fmla="*/ 913 h 72839"/>
                  <a:gd name="connsiteX1" fmla="*/ 73472 w 72839"/>
                  <a:gd name="connsiteY1" fmla="*/ 913 h 72839"/>
                  <a:gd name="connsiteX2" fmla="*/ 73472 w 72839"/>
                  <a:gd name="connsiteY2" fmla="*/ 73752 h 72839"/>
                  <a:gd name="connsiteX3" fmla="*/ 633 w 72839"/>
                  <a:gd name="connsiteY3" fmla="*/ 73752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633" y="913"/>
                    </a:moveTo>
                    <a:lnTo>
                      <a:pt x="73472" y="913"/>
                    </a:lnTo>
                    <a:lnTo>
                      <a:pt x="73472" y="73752"/>
                    </a:lnTo>
                    <a:lnTo>
                      <a:pt x="633" y="73752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84" name="Freeform: Shape 283">
                <a:extLst>
                  <a:ext uri="{FF2B5EF4-FFF2-40B4-BE49-F238E27FC236}">
                    <a16:creationId xmlns:a16="http://schemas.microsoft.com/office/drawing/2014/main" id="{5F33C701-E12B-BF92-236E-F06FA308B033}"/>
                  </a:ext>
                </a:extLst>
              </p:cNvPr>
              <p:cNvSpPr/>
              <p:nvPr/>
            </p:nvSpPr>
            <p:spPr>
              <a:xfrm>
                <a:off x="9855884" y="4063181"/>
                <a:ext cx="72839" cy="72839"/>
              </a:xfrm>
              <a:custGeom>
                <a:avLst/>
                <a:gdLst>
                  <a:gd name="connsiteX0" fmla="*/ 738 w 72839"/>
                  <a:gd name="connsiteY0" fmla="*/ 913 h 72839"/>
                  <a:gd name="connsiteX1" fmla="*/ 73577 w 72839"/>
                  <a:gd name="connsiteY1" fmla="*/ 913 h 72839"/>
                  <a:gd name="connsiteX2" fmla="*/ 73577 w 72839"/>
                  <a:gd name="connsiteY2" fmla="*/ 73752 h 72839"/>
                  <a:gd name="connsiteX3" fmla="*/ 738 w 72839"/>
                  <a:gd name="connsiteY3" fmla="*/ 73752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738" y="913"/>
                    </a:moveTo>
                    <a:lnTo>
                      <a:pt x="73577" y="913"/>
                    </a:lnTo>
                    <a:lnTo>
                      <a:pt x="73577" y="73752"/>
                    </a:lnTo>
                    <a:lnTo>
                      <a:pt x="738" y="73752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85" name="Freeform: Shape 284">
                <a:extLst>
                  <a:ext uri="{FF2B5EF4-FFF2-40B4-BE49-F238E27FC236}">
                    <a16:creationId xmlns:a16="http://schemas.microsoft.com/office/drawing/2014/main" id="{4EDD9F37-AD2C-C0A4-97CC-2DDB47590DE3}"/>
                  </a:ext>
                </a:extLst>
              </p:cNvPr>
              <p:cNvSpPr/>
              <p:nvPr/>
            </p:nvSpPr>
            <p:spPr>
              <a:xfrm>
                <a:off x="10001562" y="4063181"/>
                <a:ext cx="72839" cy="72839"/>
              </a:xfrm>
              <a:custGeom>
                <a:avLst/>
                <a:gdLst>
                  <a:gd name="connsiteX0" fmla="*/ 808 w 72839"/>
                  <a:gd name="connsiteY0" fmla="*/ 913 h 72839"/>
                  <a:gd name="connsiteX1" fmla="*/ 73647 w 72839"/>
                  <a:gd name="connsiteY1" fmla="*/ 913 h 72839"/>
                  <a:gd name="connsiteX2" fmla="*/ 73647 w 72839"/>
                  <a:gd name="connsiteY2" fmla="*/ 73752 h 72839"/>
                  <a:gd name="connsiteX3" fmla="*/ 808 w 72839"/>
                  <a:gd name="connsiteY3" fmla="*/ 73752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808" y="913"/>
                    </a:moveTo>
                    <a:lnTo>
                      <a:pt x="73647" y="913"/>
                    </a:lnTo>
                    <a:lnTo>
                      <a:pt x="73647" y="73752"/>
                    </a:lnTo>
                    <a:lnTo>
                      <a:pt x="808" y="73752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86" name="Freeform: Shape 285">
                <a:extLst>
                  <a:ext uri="{FF2B5EF4-FFF2-40B4-BE49-F238E27FC236}">
                    <a16:creationId xmlns:a16="http://schemas.microsoft.com/office/drawing/2014/main" id="{28DA0558-F06A-6255-338C-FD552856BF0D}"/>
                  </a:ext>
                </a:extLst>
              </p:cNvPr>
              <p:cNvSpPr/>
              <p:nvPr/>
            </p:nvSpPr>
            <p:spPr>
              <a:xfrm>
                <a:off x="10074401" y="4063181"/>
                <a:ext cx="72839" cy="72839"/>
              </a:xfrm>
              <a:custGeom>
                <a:avLst/>
                <a:gdLst>
                  <a:gd name="connsiteX0" fmla="*/ 843 w 72839"/>
                  <a:gd name="connsiteY0" fmla="*/ 913 h 72839"/>
                  <a:gd name="connsiteX1" fmla="*/ 73682 w 72839"/>
                  <a:gd name="connsiteY1" fmla="*/ 913 h 72839"/>
                  <a:gd name="connsiteX2" fmla="*/ 73682 w 72839"/>
                  <a:gd name="connsiteY2" fmla="*/ 73752 h 72839"/>
                  <a:gd name="connsiteX3" fmla="*/ 843 w 72839"/>
                  <a:gd name="connsiteY3" fmla="*/ 73752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843" y="913"/>
                    </a:moveTo>
                    <a:lnTo>
                      <a:pt x="73682" y="913"/>
                    </a:lnTo>
                    <a:lnTo>
                      <a:pt x="73682" y="73752"/>
                    </a:lnTo>
                    <a:lnTo>
                      <a:pt x="843" y="73752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87" name="Freeform: Shape 286">
                <a:extLst>
                  <a:ext uri="{FF2B5EF4-FFF2-40B4-BE49-F238E27FC236}">
                    <a16:creationId xmlns:a16="http://schemas.microsoft.com/office/drawing/2014/main" id="{7BFAB4C8-C42A-CFEF-9241-F8E5BE371D99}"/>
                  </a:ext>
                </a:extLst>
              </p:cNvPr>
              <p:cNvSpPr/>
              <p:nvPr/>
            </p:nvSpPr>
            <p:spPr>
              <a:xfrm>
                <a:off x="10147240" y="4063181"/>
                <a:ext cx="72839" cy="72839"/>
              </a:xfrm>
              <a:custGeom>
                <a:avLst/>
                <a:gdLst>
                  <a:gd name="connsiteX0" fmla="*/ 878 w 72839"/>
                  <a:gd name="connsiteY0" fmla="*/ 913 h 72839"/>
                  <a:gd name="connsiteX1" fmla="*/ 73717 w 72839"/>
                  <a:gd name="connsiteY1" fmla="*/ 913 h 72839"/>
                  <a:gd name="connsiteX2" fmla="*/ 73717 w 72839"/>
                  <a:gd name="connsiteY2" fmla="*/ 73752 h 72839"/>
                  <a:gd name="connsiteX3" fmla="*/ 878 w 72839"/>
                  <a:gd name="connsiteY3" fmla="*/ 73752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878" y="913"/>
                    </a:moveTo>
                    <a:lnTo>
                      <a:pt x="73717" y="913"/>
                    </a:lnTo>
                    <a:lnTo>
                      <a:pt x="73717" y="73752"/>
                    </a:lnTo>
                    <a:lnTo>
                      <a:pt x="878" y="73752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88" name="Freeform: Shape 287">
                <a:extLst>
                  <a:ext uri="{FF2B5EF4-FFF2-40B4-BE49-F238E27FC236}">
                    <a16:creationId xmlns:a16="http://schemas.microsoft.com/office/drawing/2014/main" id="{E516C95D-9B86-8270-C5F3-331BA63389B8}"/>
                  </a:ext>
                </a:extLst>
              </p:cNvPr>
              <p:cNvSpPr/>
              <p:nvPr/>
            </p:nvSpPr>
            <p:spPr>
              <a:xfrm>
                <a:off x="10220080" y="4063181"/>
                <a:ext cx="72839" cy="72839"/>
              </a:xfrm>
              <a:custGeom>
                <a:avLst/>
                <a:gdLst>
                  <a:gd name="connsiteX0" fmla="*/ 913 w 72839"/>
                  <a:gd name="connsiteY0" fmla="*/ 913 h 72839"/>
                  <a:gd name="connsiteX1" fmla="*/ 73752 w 72839"/>
                  <a:gd name="connsiteY1" fmla="*/ 913 h 72839"/>
                  <a:gd name="connsiteX2" fmla="*/ 73752 w 72839"/>
                  <a:gd name="connsiteY2" fmla="*/ 73752 h 72839"/>
                  <a:gd name="connsiteX3" fmla="*/ 913 w 72839"/>
                  <a:gd name="connsiteY3" fmla="*/ 73752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913" y="913"/>
                    </a:moveTo>
                    <a:lnTo>
                      <a:pt x="73752" y="913"/>
                    </a:lnTo>
                    <a:lnTo>
                      <a:pt x="73752" y="73752"/>
                    </a:lnTo>
                    <a:lnTo>
                      <a:pt x="913" y="73752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89" name="Freeform: Shape 288">
                <a:extLst>
                  <a:ext uri="{FF2B5EF4-FFF2-40B4-BE49-F238E27FC236}">
                    <a16:creationId xmlns:a16="http://schemas.microsoft.com/office/drawing/2014/main" id="{5A247A16-2400-07F2-36BB-4DB635DD63C7}"/>
                  </a:ext>
                </a:extLst>
              </p:cNvPr>
              <p:cNvSpPr/>
              <p:nvPr/>
            </p:nvSpPr>
            <p:spPr>
              <a:xfrm>
                <a:off x="10292919" y="4063181"/>
                <a:ext cx="72839" cy="72839"/>
              </a:xfrm>
              <a:custGeom>
                <a:avLst/>
                <a:gdLst>
                  <a:gd name="connsiteX0" fmla="*/ 948 w 72839"/>
                  <a:gd name="connsiteY0" fmla="*/ 913 h 72839"/>
                  <a:gd name="connsiteX1" fmla="*/ 73787 w 72839"/>
                  <a:gd name="connsiteY1" fmla="*/ 913 h 72839"/>
                  <a:gd name="connsiteX2" fmla="*/ 73787 w 72839"/>
                  <a:gd name="connsiteY2" fmla="*/ 73752 h 72839"/>
                  <a:gd name="connsiteX3" fmla="*/ 948 w 72839"/>
                  <a:gd name="connsiteY3" fmla="*/ 73752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948" y="913"/>
                    </a:moveTo>
                    <a:lnTo>
                      <a:pt x="73787" y="913"/>
                    </a:lnTo>
                    <a:lnTo>
                      <a:pt x="73787" y="73752"/>
                    </a:lnTo>
                    <a:lnTo>
                      <a:pt x="948" y="73752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90" name="Freeform: Shape 289">
                <a:extLst>
                  <a:ext uri="{FF2B5EF4-FFF2-40B4-BE49-F238E27FC236}">
                    <a16:creationId xmlns:a16="http://schemas.microsoft.com/office/drawing/2014/main" id="{0B37C077-70F7-0991-6312-B35BC508F710}"/>
                  </a:ext>
                </a:extLst>
              </p:cNvPr>
              <p:cNvSpPr/>
              <p:nvPr/>
            </p:nvSpPr>
            <p:spPr>
              <a:xfrm>
                <a:off x="10365758" y="4063181"/>
                <a:ext cx="72839" cy="72839"/>
              </a:xfrm>
              <a:custGeom>
                <a:avLst/>
                <a:gdLst>
                  <a:gd name="connsiteX0" fmla="*/ 983 w 72839"/>
                  <a:gd name="connsiteY0" fmla="*/ 913 h 72839"/>
                  <a:gd name="connsiteX1" fmla="*/ 73822 w 72839"/>
                  <a:gd name="connsiteY1" fmla="*/ 913 h 72839"/>
                  <a:gd name="connsiteX2" fmla="*/ 73822 w 72839"/>
                  <a:gd name="connsiteY2" fmla="*/ 73752 h 72839"/>
                  <a:gd name="connsiteX3" fmla="*/ 983 w 72839"/>
                  <a:gd name="connsiteY3" fmla="*/ 73752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983" y="913"/>
                    </a:moveTo>
                    <a:lnTo>
                      <a:pt x="73822" y="913"/>
                    </a:lnTo>
                    <a:lnTo>
                      <a:pt x="73822" y="73752"/>
                    </a:lnTo>
                    <a:lnTo>
                      <a:pt x="983" y="73752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91" name="Freeform: Shape 290">
                <a:extLst>
                  <a:ext uri="{FF2B5EF4-FFF2-40B4-BE49-F238E27FC236}">
                    <a16:creationId xmlns:a16="http://schemas.microsoft.com/office/drawing/2014/main" id="{3B0BD6E1-8D0A-F613-4664-A8B508FB5034}"/>
                  </a:ext>
                </a:extLst>
              </p:cNvPr>
              <p:cNvSpPr/>
              <p:nvPr/>
            </p:nvSpPr>
            <p:spPr>
              <a:xfrm>
                <a:off x="9054653" y="4136020"/>
                <a:ext cx="72839" cy="72839"/>
              </a:xfrm>
              <a:custGeom>
                <a:avLst/>
                <a:gdLst>
                  <a:gd name="connsiteX0" fmla="*/ 353 w 72839"/>
                  <a:gd name="connsiteY0" fmla="*/ 948 h 72839"/>
                  <a:gd name="connsiteX1" fmla="*/ 73192 w 72839"/>
                  <a:gd name="connsiteY1" fmla="*/ 948 h 72839"/>
                  <a:gd name="connsiteX2" fmla="*/ 73192 w 72839"/>
                  <a:gd name="connsiteY2" fmla="*/ 73787 h 72839"/>
                  <a:gd name="connsiteX3" fmla="*/ 353 w 72839"/>
                  <a:gd name="connsiteY3" fmla="*/ 73787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353" y="948"/>
                    </a:moveTo>
                    <a:lnTo>
                      <a:pt x="73192" y="948"/>
                    </a:lnTo>
                    <a:lnTo>
                      <a:pt x="73192" y="73787"/>
                    </a:lnTo>
                    <a:lnTo>
                      <a:pt x="353" y="73787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92" name="Freeform: Shape 291">
                <a:extLst>
                  <a:ext uri="{FF2B5EF4-FFF2-40B4-BE49-F238E27FC236}">
                    <a16:creationId xmlns:a16="http://schemas.microsoft.com/office/drawing/2014/main" id="{39719646-C736-6AA0-026C-9A42189C4E87}"/>
                  </a:ext>
                </a:extLst>
              </p:cNvPr>
              <p:cNvSpPr/>
              <p:nvPr/>
            </p:nvSpPr>
            <p:spPr>
              <a:xfrm>
                <a:off x="9346010" y="4136020"/>
                <a:ext cx="72839" cy="72839"/>
              </a:xfrm>
              <a:custGeom>
                <a:avLst/>
                <a:gdLst>
                  <a:gd name="connsiteX0" fmla="*/ 493 w 72839"/>
                  <a:gd name="connsiteY0" fmla="*/ 948 h 72839"/>
                  <a:gd name="connsiteX1" fmla="*/ 73332 w 72839"/>
                  <a:gd name="connsiteY1" fmla="*/ 948 h 72839"/>
                  <a:gd name="connsiteX2" fmla="*/ 73332 w 72839"/>
                  <a:gd name="connsiteY2" fmla="*/ 73787 h 72839"/>
                  <a:gd name="connsiteX3" fmla="*/ 493 w 72839"/>
                  <a:gd name="connsiteY3" fmla="*/ 73787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493" y="948"/>
                    </a:moveTo>
                    <a:lnTo>
                      <a:pt x="73332" y="948"/>
                    </a:lnTo>
                    <a:lnTo>
                      <a:pt x="73332" y="73787"/>
                    </a:lnTo>
                    <a:lnTo>
                      <a:pt x="493" y="73787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93" name="Freeform: Shape 292">
                <a:extLst>
                  <a:ext uri="{FF2B5EF4-FFF2-40B4-BE49-F238E27FC236}">
                    <a16:creationId xmlns:a16="http://schemas.microsoft.com/office/drawing/2014/main" id="{087AF868-CE2E-E912-3DA4-E30032C62F59}"/>
                  </a:ext>
                </a:extLst>
              </p:cNvPr>
              <p:cNvSpPr/>
              <p:nvPr/>
            </p:nvSpPr>
            <p:spPr>
              <a:xfrm>
                <a:off x="9564527" y="4136020"/>
                <a:ext cx="72839" cy="72839"/>
              </a:xfrm>
              <a:custGeom>
                <a:avLst/>
                <a:gdLst>
                  <a:gd name="connsiteX0" fmla="*/ 598 w 72839"/>
                  <a:gd name="connsiteY0" fmla="*/ 948 h 72839"/>
                  <a:gd name="connsiteX1" fmla="*/ 73437 w 72839"/>
                  <a:gd name="connsiteY1" fmla="*/ 948 h 72839"/>
                  <a:gd name="connsiteX2" fmla="*/ 73437 w 72839"/>
                  <a:gd name="connsiteY2" fmla="*/ 73787 h 72839"/>
                  <a:gd name="connsiteX3" fmla="*/ 598 w 72839"/>
                  <a:gd name="connsiteY3" fmla="*/ 73787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598" y="948"/>
                    </a:moveTo>
                    <a:lnTo>
                      <a:pt x="73437" y="948"/>
                    </a:lnTo>
                    <a:lnTo>
                      <a:pt x="73437" y="73787"/>
                    </a:lnTo>
                    <a:lnTo>
                      <a:pt x="598" y="73787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94" name="Freeform: Shape 293">
                <a:extLst>
                  <a:ext uri="{FF2B5EF4-FFF2-40B4-BE49-F238E27FC236}">
                    <a16:creationId xmlns:a16="http://schemas.microsoft.com/office/drawing/2014/main" id="{7C63E70C-BEC2-636C-3D3E-1E7DDB3D9BEA}"/>
                  </a:ext>
                </a:extLst>
              </p:cNvPr>
              <p:cNvSpPr/>
              <p:nvPr/>
            </p:nvSpPr>
            <p:spPr>
              <a:xfrm>
                <a:off x="9710206" y="4136020"/>
                <a:ext cx="72839" cy="72839"/>
              </a:xfrm>
              <a:custGeom>
                <a:avLst/>
                <a:gdLst>
                  <a:gd name="connsiteX0" fmla="*/ 668 w 72839"/>
                  <a:gd name="connsiteY0" fmla="*/ 948 h 72839"/>
                  <a:gd name="connsiteX1" fmla="*/ 73507 w 72839"/>
                  <a:gd name="connsiteY1" fmla="*/ 948 h 72839"/>
                  <a:gd name="connsiteX2" fmla="*/ 73507 w 72839"/>
                  <a:gd name="connsiteY2" fmla="*/ 73787 h 72839"/>
                  <a:gd name="connsiteX3" fmla="*/ 668 w 72839"/>
                  <a:gd name="connsiteY3" fmla="*/ 73787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668" y="948"/>
                    </a:moveTo>
                    <a:lnTo>
                      <a:pt x="73507" y="948"/>
                    </a:lnTo>
                    <a:lnTo>
                      <a:pt x="73507" y="73787"/>
                    </a:lnTo>
                    <a:lnTo>
                      <a:pt x="668" y="73787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95" name="Freeform: Shape 294">
                <a:extLst>
                  <a:ext uri="{FF2B5EF4-FFF2-40B4-BE49-F238E27FC236}">
                    <a16:creationId xmlns:a16="http://schemas.microsoft.com/office/drawing/2014/main" id="{6CD0E3E3-5E61-C86D-DFE0-B74EE41FE2AF}"/>
                  </a:ext>
                </a:extLst>
              </p:cNvPr>
              <p:cNvSpPr/>
              <p:nvPr/>
            </p:nvSpPr>
            <p:spPr>
              <a:xfrm>
                <a:off x="9783045" y="4136020"/>
                <a:ext cx="72839" cy="72839"/>
              </a:xfrm>
              <a:custGeom>
                <a:avLst/>
                <a:gdLst>
                  <a:gd name="connsiteX0" fmla="*/ 703 w 72839"/>
                  <a:gd name="connsiteY0" fmla="*/ 948 h 72839"/>
                  <a:gd name="connsiteX1" fmla="*/ 73542 w 72839"/>
                  <a:gd name="connsiteY1" fmla="*/ 948 h 72839"/>
                  <a:gd name="connsiteX2" fmla="*/ 73542 w 72839"/>
                  <a:gd name="connsiteY2" fmla="*/ 73787 h 72839"/>
                  <a:gd name="connsiteX3" fmla="*/ 703 w 72839"/>
                  <a:gd name="connsiteY3" fmla="*/ 73787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703" y="948"/>
                    </a:moveTo>
                    <a:lnTo>
                      <a:pt x="73542" y="948"/>
                    </a:lnTo>
                    <a:lnTo>
                      <a:pt x="73542" y="73787"/>
                    </a:lnTo>
                    <a:lnTo>
                      <a:pt x="703" y="73787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96" name="Freeform: Shape 295">
                <a:extLst>
                  <a:ext uri="{FF2B5EF4-FFF2-40B4-BE49-F238E27FC236}">
                    <a16:creationId xmlns:a16="http://schemas.microsoft.com/office/drawing/2014/main" id="{230A45F9-54C7-EEA7-FD7D-16D13FDF09D7}"/>
                  </a:ext>
                </a:extLst>
              </p:cNvPr>
              <p:cNvSpPr/>
              <p:nvPr/>
            </p:nvSpPr>
            <p:spPr>
              <a:xfrm>
                <a:off x="9855884" y="4136020"/>
                <a:ext cx="72839" cy="72839"/>
              </a:xfrm>
              <a:custGeom>
                <a:avLst/>
                <a:gdLst>
                  <a:gd name="connsiteX0" fmla="*/ 738 w 72839"/>
                  <a:gd name="connsiteY0" fmla="*/ 948 h 72839"/>
                  <a:gd name="connsiteX1" fmla="*/ 73577 w 72839"/>
                  <a:gd name="connsiteY1" fmla="*/ 948 h 72839"/>
                  <a:gd name="connsiteX2" fmla="*/ 73577 w 72839"/>
                  <a:gd name="connsiteY2" fmla="*/ 73787 h 72839"/>
                  <a:gd name="connsiteX3" fmla="*/ 738 w 72839"/>
                  <a:gd name="connsiteY3" fmla="*/ 73787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738" y="948"/>
                    </a:moveTo>
                    <a:lnTo>
                      <a:pt x="73577" y="948"/>
                    </a:lnTo>
                    <a:lnTo>
                      <a:pt x="73577" y="73787"/>
                    </a:lnTo>
                    <a:lnTo>
                      <a:pt x="738" y="73787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97" name="Freeform: Shape 296">
                <a:extLst>
                  <a:ext uri="{FF2B5EF4-FFF2-40B4-BE49-F238E27FC236}">
                    <a16:creationId xmlns:a16="http://schemas.microsoft.com/office/drawing/2014/main" id="{5EC2CF40-14AA-6462-1165-7200356A8893}"/>
                  </a:ext>
                </a:extLst>
              </p:cNvPr>
              <p:cNvSpPr/>
              <p:nvPr/>
            </p:nvSpPr>
            <p:spPr>
              <a:xfrm>
                <a:off x="10147240" y="4136020"/>
                <a:ext cx="72839" cy="72839"/>
              </a:xfrm>
              <a:custGeom>
                <a:avLst/>
                <a:gdLst>
                  <a:gd name="connsiteX0" fmla="*/ 878 w 72839"/>
                  <a:gd name="connsiteY0" fmla="*/ 948 h 72839"/>
                  <a:gd name="connsiteX1" fmla="*/ 73717 w 72839"/>
                  <a:gd name="connsiteY1" fmla="*/ 948 h 72839"/>
                  <a:gd name="connsiteX2" fmla="*/ 73717 w 72839"/>
                  <a:gd name="connsiteY2" fmla="*/ 73787 h 72839"/>
                  <a:gd name="connsiteX3" fmla="*/ 878 w 72839"/>
                  <a:gd name="connsiteY3" fmla="*/ 73787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878" y="948"/>
                    </a:moveTo>
                    <a:lnTo>
                      <a:pt x="73717" y="948"/>
                    </a:lnTo>
                    <a:lnTo>
                      <a:pt x="73717" y="73787"/>
                    </a:lnTo>
                    <a:lnTo>
                      <a:pt x="878" y="73787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98" name="Freeform: Shape 297">
                <a:extLst>
                  <a:ext uri="{FF2B5EF4-FFF2-40B4-BE49-F238E27FC236}">
                    <a16:creationId xmlns:a16="http://schemas.microsoft.com/office/drawing/2014/main" id="{AB41AD39-EBCA-D957-4B50-E77560767B18}"/>
                  </a:ext>
                </a:extLst>
              </p:cNvPr>
              <p:cNvSpPr/>
              <p:nvPr/>
            </p:nvSpPr>
            <p:spPr>
              <a:xfrm>
                <a:off x="10220080" y="4136020"/>
                <a:ext cx="72839" cy="72839"/>
              </a:xfrm>
              <a:custGeom>
                <a:avLst/>
                <a:gdLst>
                  <a:gd name="connsiteX0" fmla="*/ 913 w 72839"/>
                  <a:gd name="connsiteY0" fmla="*/ 948 h 72839"/>
                  <a:gd name="connsiteX1" fmla="*/ 73752 w 72839"/>
                  <a:gd name="connsiteY1" fmla="*/ 948 h 72839"/>
                  <a:gd name="connsiteX2" fmla="*/ 73752 w 72839"/>
                  <a:gd name="connsiteY2" fmla="*/ 73787 h 72839"/>
                  <a:gd name="connsiteX3" fmla="*/ 913 w 72839"/>
                  <a:gd name="connsiteY3" fmla="*/ 73787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913" y="948"/>
                    </a:moveTo>
                    <a:lnTo>
                      <a:pt x="73752" y="948"/>
                    </a:lnTo>
                    <a:lnTo>
                      <a:pt x="73752" y="73787"/>
                    </a:lnTo>
                    <a:lnTo>
                      <a:pt x="913" y="73787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99" name="Freeform: Shape 298">
                <a:extLst>
                  <a:ext uri="{FF2B5EF4-FFF2-40B4-BE49-F238E27FC236}">
                    <a16:creationId xmlns:a16="http://schemas.microsoft.com/office/drawing/2014/main" id="{0746A0C8-D013-DBA4-6F39-D34DBC58B544}"/>
                  </a:ext>
                </a:extLst>
              </p:cNvPr>
              <p:cNvSpPr/>
              <p:nvPr/>
            </p:nvSpPr>
            <p:spPr>
              <a:xfrm>
                <a:off x="10292919" y="4136020"/>
                <a:ext cx="72839" cy="72839"/>
              </a:xfrm>
              <a:custGeom>
                <a:avLst/>
                <a:gdLst>
                  <a:gd name="connsiteX0" fmla="*/ 948 w 72839"/>
                  <a:gd name="connsiteY0" fmla="*/ 948 h 72839"/>
                  <a:gd name="connsiteX1" fmla="*/ 73787 w 72839"/>
                  <a:gd name="connsiteY1" fmla="*/ 948 h 72839"/>
                  <a:gd name="connsiteX2" fmla="*/ 73787 w 72839"/>
                  <a:gd name="connsiteY2" fmla="*/ 73787 h 72839"/>
                  <a:gd name="connsiteX3" fmla="*/ 948 w 72839"/>
                  <a:gd name="connsiteY3" fmla="*/ 73787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948" y="948"/>
                    </a:moveTo>
                    <a:lnTo>
                      <a:pt x="73787" y="948"/>
                    </a:lnTo>
                    <a:lnTo>
                      <a:pt x="73787" y="73787"/>
                    </a:lnTo>
                    <a:lnTo>
                      <a:pt x="948" y="73787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00" name="Freeform: Shape 299">
                <a:extLst>
                  <a:ext uri="{FF2B5EF4-FFF2-40B4-BE49-F238E27FC236}">
                    <a16:creationId xmlns:a16="http://schemas.microsoft.com/office/drawing/2014/main" id="{247087CF-FE07-919D-8FE1-2535292DC9AA}"/>
                  </a:ext>
                </a:extLst>
              </p:cNvPr>
              <p:cNvSpPr/>
              <p:nvPr/>
            </p:nvSpPr>
            <p:spPr>
              <a:xfrm>
                <a:off x="10438597" y="4136020"/>
                <a:ext cx="72839" cy="72839"/>
              </a:xfrm>
              <a:custGeom>
                <a:avLst/>
                <a:gdLst>
                  <a:gd name="connsiteX0" fmla="*/ 1018 w 72839"/>
                  <a:gd name="connsiteY0" fmla="*/ 948 h 72839"/>
                  <a:gd name="connsiteX1" fmla="*/ 73857 w 72839"/>
                  <a:gd name="connsiteY1" fmla="*/ 948 h 72839"/>
                  <a:gd name="connsiteX2" fmla="*/ 73857 w 72839"/>
                  <a:gd name="connsiteY2" fmla="*/ 73787 h 72839"/>
                  <a:gd name="connsiteX3" fmla="*/ 1018 w 72839"/>
                  <a:gd name="connsiteY3" fmla="*/ 73787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1018" y="948"/>
                    </a:moveTo>
                    <a:lnTo>
                      <a:pt x="73857" y="948"/>
                    </a:lnTo>
                    <a:lnTo>
                      <a:pt x="73857" y="73787"/>
                    </a:lnTo>
                    <a:lnTo>
                      <a:pt x="1018" y="73787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01" name="Freeform: Shape 300">
                <a:extLst>
                  <a:ext uri="{FF2B5EF4-FFF2-40B4-BE49-F238E27FC236}">
                    <a16:creationId xmlns:a16="http://schemas.microsoft.com/office/drawing/2014/main" id="{6E09A182-FF16-0661-F4ED-AF42AB85DAA6}"/>
                  </a:ext>
                </a:extLst>
              </p:cNvPr>
              <p:cNvSpPr/>
              <p:nvPr/>
            </p:nvSpPr>
            <p:spPr>
              <a:xfrm>
                <a:off x="9054653" y="4208859"/>
                <a:ext cx="72839" cy="72839"/>
              </a:xfrm>
              <a:custGeom>
                <a:avLst/>
                <a:gdLst>
                  <a:gd name="connsiteX0" fmla="*/ 353 w 72839"/>
                  <a:gd name="connsiteY0" fmla="*/ 983 h 72839"/>
                  <a:gd name="connsiteX1" fmla="*/ 73192 w 72839"/>
                  <a:gd name="connsiteY1" fmla="*/ 983 h 72839"/>
                  <a:gd name="connsiteX2" fmla="*/ 73192 w 72839"/>
                  <a:gd name="connsiteY2" fmla="*/ 73822 h 72839"/>
                  <a:gd name="connsiteX3" fmla="*/ 353 w 72839"/>
                  <a:gd name="connsiteY3" fmla="*/ 73822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353" y="983"/>
                    </a:moveTo>
                    <a:lnTo>
                      <a:pt x="73192" y="983"/>
                    </a:lnTo>
                    <a:lnTo>
                      <a:pt x="73192" y="73822"/>
                    </a:lnTo>
                    <a:lnTo>
                      <a:pt x="353" y="73822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02" name="Freeform: Shape 301">
                <a:extLst>
                  <a:ext uri="{FF2B5EF4-FFF2-40B4-BE49-F238E27FC236}">
                    <a16:creationId xmlns:a16="http://schemas.microsoft.com/office/drawing/2014/main" id="{B9F6E93A-3975-B75B-7BE2-ED3074CE0F3F}"/>
                  </a:ext>
                </a:extLst>
              </p:cNvPr>
              <p:cNvSpPr/>
              <p:nvPr/>
            </p:nvSpPr>
            <p:spPr>
              <a:xfrm>
                <a:off x="9346010" y="4208859"/>
                <a:ext cx="72839" cy="72839"/>
              </a:xfrm>
              <a:custGeom>
                <a:avLst/>
                <a:gdLst>
                  <a:gd name="connsiteX0" fmla="*/ 493 w 72839"/>
                  <a:gd name="connsiteY0" fmla="*/ 983 h 72839"/>
                  <a:gd name="connsiteX1" fmla="*/ 73332 w 72839"/>
                  <a:gd name="connsiteY1" fmla="*/ 983 h 72839"/>
                  <a:gd name="connsiteX2" fmla="*/ 73332 w 72839"/>
                  <a:gd name="connsiteY2" fmla="*/ 73822 h 72839"/>
                  <a:gd name="connsiteX3" fmla="*/ 493 w 72839"/>
                  <a:gd name="connsiteY3" fmla="*/ 73822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493" y="983"/>
                    </a:moveTo>
                    <a:lnTo>
                      <a:pt x="73332" y="983"/>
                    </a:lnTo>
                    <a:lnTo>
                      <a:pt x="73332" y="73822"/>
                    </a:lnTo>
                    <a:lnTo>
                      <a:pt x="493" y="73822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03" name="Freeform: Shape 302">
                <a:extLst>
                  <a:ext uri="{FF2B5EF4-FFF2-40B4-BE49-F238E27FC236}">
                    <a16:creationId xmlns:a16="http://schemas.microsoft.com/office/drawing/2014/main" id="{320AAC61-E66F-345E-B19E-93D6D7B3DC76}"/>
                  </a:ext>
                </a:extLst>
              </p:cNvPr>
              <p:cNvSpPr/>
              <p:nvPr/>
            </p:nvSpPr>
            <p:spPr>
              <a:xfrm>
                <a:off x="9491688" y="4208859"/>
                <a:ext cx="72839" cy="72839"/>
              </a:xfrm>
              <a:custGeom>
                <a:avLst/>
                <a:gdLst>
                  <a:gd name="connsiteX0" fmla="*/ 563 w 72839"/>
                  <a:gd name="connsiteY0" fmla="*/ 983 h 72839"/>
                  <a:gd name="connsiteX1" fmla="*/ 73402 w 72839"/>
                  <a:gd name="connsiteY1" fmla="*/ 983 h 72839"/>
                  <a:gd name="connsiteX2" fmla="*/ 73402 w 72839"/>
                  <a:gd name="connsiteY2" fmla="*/ 73822 h 72839"/>
                  <a:gd name="connsiteX3" fmla="*/ 563 w 72839"/>
                  <a:gd name="connsiteY3" fmla="*/ 73822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563" y="983"/>
                    </a:moveTo>
                    <a:lnTo>
                      <a:pt x="73402" y="983"/>
                    </a:lnTo>
                    <a:lnTo>
                      <a:pt x="73402" y="73822"/>
                    </a:lnTo>
                    <a:lnTo>
                      <a:pt x="563" y="73822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04" name="Freeform: Shape 303">
                <a:extLst>
                  <a:ext uri="{FF2B5EF4-FFF2-40B4-BE49-F238E27FC236}">
                    <a16:creationId xmlns:a16="http://schemas.microsoft.com/office/drawing/2014/main" id="{5DCA1BAB-BA88-E848-440C-E82FD7FE6EBA}"/>
                  </a:ext>
                </a:extLst>
              </p:cNvPr>
              <p:cNvSpPr/>
              <p:nvPr/>
            </p:nvSpPr>
            <p:spPr>
              <a:xfrm>
                <a:off x="9637366" y="4208859"/>
                <a:ext cx="72839" cy="72839"/>
              </a:xfrm>
              <a:custGeom>
                <a:avLst/>
                <a:gdLst>
                  <a:gd name="connsiteX0" fmla="*/ 633 w 72839"/>
                  <a:gd name="connsiteY0" fmla="*/ 983 h 72839"/>
                  <a:gd name="connsiteX1" fmla="*/ 73472 w 72839"/>
                  <a:gd name="connsiteY1" fmla="*/ 983 h 72839"/>
                  <a:gd name="connsiteX2" fmla="*/ 73472 w 72839"/>
                  <a:gd name="connsiteY2" fmla="*/ 73822 h 72839"/>
                  <a:gd name="connsiteX3" fmla="*/ 633 w 72839"/>
                  <a:gd name="connsiteY3" fmla="*/ 73822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633" y="983"/>
                    </a:moveTo>
                    <a:lnTo>
                      <a:pt x="73472" y="983"/>
                    </a:lnTo>
                    <a:lnTo>
                      <a:pt x="73472" y="73822"/>
                    </a:lnTo>
                    <a:lnTo>
                      <a:pt x="633" y="73822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05" name="Freeform: Shape 304">
                <a:extLst>
                  <a:ext uri="{FF2B5EF4-FFF2-40B4-BE49-F238E27FC236}">
                    <a16:creationId xmlns:a16="http://schemas.microsoft.com/office/drawing/2014/main" id="{2EE012E7-47F3-34AB-1920-312A87E5A1E8}"/>
                  </a:ext>
                </a:extLst>
              </p:cNvPr>
              <p:cNvSpPr/>
              <p:nvPr/>
            </p:nvSpPr>
            <p:spPr>
              <a:xfrm>
                <a:off x="9783045" y="4208859"/>
                <a:ext cx="72839" cy="72839"/>
              </a:xfrm>
              <a:custGeom>
                <a:avLst/>
                <a:gdLst>
                  <a:gd name="connsiteX0" fmla="*/ 703 w 72839"/>
                  <a:gd name="connsiteY0" fmla="*/ 983 h 72839"/>
                  <a:gd name="connsiteX1" fmla="*/ 73542 w 72839"/>
                  <a:gd name="connsiteY1" fmla="*/ 983 h 72839"/>
                  <a:gd name="connsiteX2" fmla="*/ 73542 w 72839"/>
                  <a:gd name="connsiteY2" fmla="*/ 73822 h 72839"/>
                  <a:gd name="connsiteX3" fmla="*/ 703 w 72839"/>
                  <a:gd name="connsiteY3" fmla="*/ 73822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703" y="983"/>
                    </a:moveTo>
                    <a:lnTo>
                      <a:pt x="73542" y="983"/>
                    </a:lnTo>
                    <a:lnTo>
                      <a:pt x="73542" y="73822"/>
                    </a:lnTo>
                    <a:lnTo>
                      <a:pt x="703" y="73822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06" name="Freeform: Shape 305">
                <a:extLst>
                  <a:ext uri="{FF2B5EF4-FFF2-40B4-BE49-F238E27FC236}">
                    <a16:creationId xmlns:a16="http://schemas.microsoft.com/office/drawing/2014/main" id="{06F65D22-204D-C2ED-9D96-78571CC9B04C}"/>
                  </a:ext>
                </a:extLst>
              </p:cNvPr>
              <p:cNvSpPr/>
              <p:nvPr/>
            </p:nvSpPr>
            <p:spPr>
              <a:xfrm>
                <a:off x="9855884" y="4208859"/>
                <a:ext cx="72839" cy="72839"/>
              </a:xfrm>
              <a:custGeom>
                <a:avLst/>
                <a:gdLst>
                  <a:gd name="connsiteX0" fmla="*/ 738 w 72839"/>
                  <a:gd name="connsiteY0" fmla="*/ 983 h 72839"/>
                  <a:gd name="connsiteX1" fmla="*/ 73577 w 72839"/>
                  <a:gd name="connsiteY1" fmla="*/ 983 h 72839"/>
                  <a:gd name="connsiteX2" fmla="*/ 73577 w 72839"/>
                  <a:gd name="connsiteY2" fmla="*/ 73822 h 72839"/>
                  <a:gd name="connsiteX3" fmla="*/ 738 w 72839"/>
                  <a:gd name="connsiteY3" fmla="*/ 73822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738" y="983"/>
                    </a:moveTo>
                    <a:lnTo>
                      <a:pt x="73577" y="983"/>
                    </a:lnTo>
                    <a:lnTo>
                      <a:pt x="73577" y="73822"/>
                    </a:lnTo>
                    <a:lnTo>
                      <a:pt x="738" y="73822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07" name="Freeform: Shape 306">
                <a:extLst>
                  <a:ext uri="{FF2B5EF4-FFF2-40B4-BE49-F238E27FC236}">
                    <a16:creationId xmlns:a16="http://schemas.microsoft.com/office/drawing/2014/main" id="{BF47CB7F-4137-5EFE-B7AE-21608640591F}"/>
                  </a:ext>
                </a:extLst>
              </p:cNvPr>
              <p:cNvSpPr/>
              <p:nvPr/>
            </p:nvSpPr>
            <p:spPr>
              <a:xfrm>
                <a:off x="9928723" y="4208859"/>
                <a:ext cx="72839" cy="72839"/>
              </a:xfrm>
              <a:custGeom>
                <a:avLst/>
                <a:gdLst>
                  <a:gd name="connsiteX0" fmla="*/ 773 w 72839"/>
                  <a:gd name="connsiteY0" fmla="*/ 983 h 72839"/>
                  <a:gd name="connsiteX1" fmla="*/ 73612 w 72839"/>
                  <a:gd name="connsiteY1" fmla="*/ 983 h 72839"/>
                  <a:gd name="connsiteX2" fmla="*/ 73612 w 72839"/>
                  <a:gd name="connsiteY2" fmla="*/ 73822 h 72839"/>
                  <a:gd name="connsiteX3" fmla="*/ 773 w 72839"/>
                  <a:gd name="connsiteY3" fmla="*/ 73822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773" y="983"/>
                    </a:moveTo>
                    <a:lnTo>
                      <a:pt x="73612" y="983"/>
                    </a:lnTo>
                    <a:lnTo>
                      <a:pt x="73612" y="73822"/>
                    </a:lnTo>
                    <a:lnTo>
                      <a:pt x="773" y="73822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08" name="Freeform: Shape 307">
                <a:extLst>
                  <a:ext uri="{FF2B5EF4-FFF2-40B4-BE49-F238E27FC236}">
                    <a16:creationId xmlns:a16="http://schemas.microsoft.com/office/drawing/2014/main" id="{3C6D8BBC-0DCB-E173-58A3-CE46F5C3F420}"/>
                  </a:ext>
                </a:extLst>
              </p:cNvPr>
              <p:cNvSpPr/>
              <p:nvPr/>
            </p:nvSpPr>
            <p:spPr>
              <a:xfrm>
                <a:off x="10365758" y="4208859"/>
                <a:ext cx="72839" cy="72839"/>
              </a:xfrm>
              <a:custGeom>
                <a:avLst/>
                <a:gdLst>
                  <a:gd name="connsiteX0" fmla="*/ 983 w 72839"/>
                  <a:gd name="connsiteY0" fmla="*/ 983 h 72839"/>
                  <a:gd name="connsiteX1" fmla="*/ 73822 w 72839"/>
                  <a:gd name="connsiteY1" fmla="*/ 983 h 72839"/>
                  <a:gd name="connsiteX2" fmla="*/ 73822 w 72839"/>
                  <a:gd name="connsiteY2" fmla="*/ 73822 h 72839"/>
                  <a:gd name="connsiteX3" fmla="*/ 983 w 72839"/>
                  <a:gd name="connsiteY3" fmla="*/ 73822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983" y="983"/>
                    </a:moveTo>
                    <a:lnTo>
                      <a:pt x="73822" y="983"/>
                    </a:lnTo>
                    <a:lnTo>
                      <a:pt x="73822" y="73822"/>
                    </a:lnTo>
                    <a:lnTo>
                      <a:pt x="983" y="73822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09" name="Freeform: Shape 308">
                <a:extLst>
                  <a:ext uri="{FF2B5EF4-FFF2-40B4-BE49-F238E27FC236}">
                    <a16:creationId xmlns:a16="http://schemas.microsoft.com/office/drawing/2014/main" id="{5A04D5AA-E95E-7176-923C-27E0ABD05A40}"/>
                  </a:ext>
                </a:extLst>
              </p:cNvPr>
              <p:cNvSpPr/>
              <p:nvPr/>
            </p:nvSpPr>
            <p:spPr>
              <a:xfrm>
                <a:off x="8981814" y="4281698"/>
                <a:ext cx="72839" cy="72839"/>
              </a:xfrm>
              <a:custGeom>
                <a:avLst/>
                <a:gdLst>
                  <a:gd name="connsiteX0" fmla="*/ 318 w 72839"/>
                  <a:gd name="connsiteY0" fmla="*/ 1018 h 72839"/>
                  <a:gd name="connsiteX1" fmla="*/ 73157 w 72839"/>
                  <a:gd name="connsiteY1" fmla="*/ 1018 h 72839"/>
                  <a:gd name="connsiteX2" fmla="*/ 73157 w 72839"/>
                  <a:gd name="connsiteY2" fmla="*/ 73857 h 72839"/>
                  <a:gd name="connsiteX3" fmla="*/ 318 w 72839"/>
                  <a:gd name="connsiteY3" fmla="*/ 73857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318" y="1018"/>
                    </a:moveTo>
                    <a:lnTo>
                      <a:pt x="73157" y="1018"/>
                    </a:lnTo>
                    <a:lnTo>
                      <a:pt x="73157" y="73857"/>
                    </a:lnTo>
                    <a:lnTo>
                      <a:pt x="318" y="73857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10" name="Freeform: Shape 309">
                <a:extLst>
                  <a:ext uri="{FF2B5EF4-FFF2-40B4-BE49-F238E27FC236}">
                    <a16:creationId xmlns:a16="http://schemas.microsoft.com/office/drawing/2014/main" id="{7C2ADCF2-A597-8F5F-7D8D-BBE5B18D3FBC}"/>
                  </a:ext>
                </a:extLst>
              </p:cNvPr>
              <p:cNvSpPr/>
              <p:nvPr/>
            </p:nvSpPr>
            <p:spPr>
              <a:xfrm>
                <a:off x="9054653" y="4281698"/>
                <a:ext cx="72839" cy="72839"/>
              </a:xfrm>
              <a:custGeom>
                <a:avLst/>
                <a:gdLst>
                  <a:gd name="connsiteX0" fmla="*/ 353 w 72839"/>
                  <a:gd name="connsiteY0" fmla="*/ 1018 h 72839"/>
                  <a:gd name="connsiteX1" fmla="*/ 73192 w 72839"/>
                  <a:gd name="connsiteY1" fmla="*/ 1018 h 72839"/>
                  <a:gd name="connsiteX2" fmla="*/ 73192 w 72839"/>
                  <a:gd name="connsiteY2" fmla="*/ 73857 h 72839"/>
                  <a:gd name="connsiteX3" fmla="*/ 353 w 72839"/>
                  <a:gd name="connsiteY3" fmla="*/ 73857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353" y="1018"/>
                    </a:moveTo>
                    <a:lnTo>
                      <a:pt x="73192" y="1018"/>
                    </a:lnTo>
                    <a:lnTo>
                      <a:pt x="73192" y="73857"/>
                    </a:lnTo>
                    <a:lnTo>
                      <a:pt x="353" y="73857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11" name="Freeform: Shape 310">
                <a:extLst>
                  <a:ext uri="{FF2B5EF4-FFF2-40B4-BE49-F238E27FC236}">
                    <a16:creationId xmlns:a16="http://schemas.microsoft.com/office/drawing/2014/main" id="{5614558E-1F28-3282-5E37-CA5E8953A2AB}"/>
                  </a:ext>
                </a:extLst>
              </p:cNvPr>
              <p:cNvSpPr/>
              <p:nvPr/>
            </p:nvSpPr>
            <p:spPr>
              <a:xfrm>
                <a:off x="9127492" y="4281698"/>
                <a:ext cx="72839" cy="72839"/>
              </a:xfrm>
              <a:custGeom>
                <a:avLst/>
                <a:gdLst>
                  <a:gd name="connsiteX0" fmla="*/ 388 w 72839"/>
                  <a:gd name="connsiteY0" fmla="*/ 1018 h 72839"/>
                  <a:gd name="connsiteX1" fmla="*/ 73227 w 72839"/>
                  <a:gd name="connsiteY1" fmla="*/ 1018 h 72839"/>
                  <a:gd name="connsiteX2" fmla="*/ 73227 w 72839"/>
                  <a:gd name="connsiteY2" fmla="*/ 73857 h 72839"/>
                  <a:gd name="connsiteX3" fmla="*/ 388 w 72839"/>
                  <a:gd name="connsiteY3" fmla="*/ 73857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388" y="1018"/>
                    </a:moveTo>
                    <a:lnTo>
                      <a:pt x="73227" y="1018"/>
                    </a:lnTo>
                    <a:lnTo>
                      <a:pt x="73227" y="73857"/>
                    </a:lnTo>
                    <a:lnTo>
                      <a:pt x="388" y="73857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12" name="Freeform: Shape 311">
                <a:extLst>
                  <a:ext uri="{FF2B5EF4-FFF2-40B4-BE49-F238E27FC236}">
                    <a16:creationId xmlns:a16="http://schemas.microsoft.com/office/drawing/2014/main" id="{2CFEEA3E-6E5C-4216-1985-ABAE6E9BA1B8}"/>
                  </a:ext>
                </a:extLst>
              </p:cNvPr>
              <p:cNvSpPr/>
              <p:nvPr/>
            </p:nvSpPr>
            <p:spPr>
              <a:xfrm>
                <a:off x="9200331" y="4281698"/>
                <a:ext cx="72839" cy="72839"/>
              </a:xfrm>
              <a:custGeom>
                <a:avLst/>
                <a:gdLst>
                  <a:gd name="connsiteX0" fmla="*/ 423 w 72839"/>
                  <a:gd name="connsiteY0" fmla="*/ 1018 h 72839"/>
                  <a:gd name="connsiteX1" fmla="*/ 73262 w 72839"/>
                  <a:gd name="connsiteY1" fmla="*/ 1018 h 72839"/>
                  <a:gd name="connsiteX2" fmla="*/ 73262 w 72839"/>
                  <a:gd name="connsiteY2" fmla="*/ 73857 h 72839"/>
                  <a:gd name="connsiteX3" fmla="*/ 423 w 72839"/>
                  <a:gd name="connsiteY3" fmla="*/ 73857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423" y="1018"/>
                    </a:moveTo>
                    <a:lnTo>
                      <a:pt x="73262" y="1018"/>
                    </a:lnTo>
                    <a:lnTo>
                      <a:pt x="73262" y="73857"/>
                    </a:lnTo>
                    <a:lnTo>
                      <a:pt x="423" y="73857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13" name="Freeform: Shape 312">
                <a:extLst>
                  <a:ext uri="{FF2B5EF4-FFF2-40B4-BE49-F238E27FC236}">
                    <a16:creationId xmlns:a16="http://schemas.microsoft.com/office/drawing/2014/main" id="{7B466464-2155-C00C-5412-C0E2607038EF}"/>
                  </a:ext>
                </a:extLst>
              </p:cNvPr>
              <p:cNvSpPr/>
              <p:nvPr/>
            </p:nvSpPr>
            <p:spPr>
              <a:xfrm>
                <a:off x="9273171" y="4281698"/>
                <a:ext cx="72839" cy="72839"/>
              </a:xfrm>
              <a:custGeom>
                <a:avLst/>
                <a:gdLst>
                  <a:gd name="connsiteX0" fmla="*/ 458 w 72839"/>
                  <a:gd name="connsiteY0" fmla="*/ 1018 h 72839"/>
                  <a:gd name="connsiteX1" fmla="*/ 73297 w 72839"/>
                  <a:gd name="connsiteY1" fmla="*/ 1018 h 72839"/>
                  <a:gd name="connsiteX2" fmla="*/ 73297 w 72839"/>
                  <a:gd name="connsiteY2" fmla="*/ 73857 h 72839"/>
                  <a:gd name="connsiteX3" fmla="*/ 458 w 72839"/>
                  <a:gd name="connsiteY3" fmla="*/ 73857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458" y="1018"/>
                    </a:moveTo>
                    <a:lnTo>
                      <a:pt x="73297" y="1018"/>
                    </a:lnTo>
                    <a:lnTo>
                      <a:pt x="73297" y="73857"/>
                    </a:lnTo>
                    <a:lnTo>
                      <a:pt x="458" y="73857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14" name="Freeform: Shape 313">
                <a:extLst>
                  <a:ext uri="{FF2B5EF4-FFF2-40B4-BE49-F238E27FC236}">
                    <a16:creationId xmlns:a16="http://schemas.microsoft.com/office/drawing/2014/main" id="{DFFD8C31-A174-AC41-E3F8-0840A2470098}"/>
                  </a:ext>
                </a:extLst>
              </p:cNvPr>
              <p:cNvSpPr/>
              <p:nvPr/>
            </p:nvSpPr>
            <p:spPr>
              <a:xfrm>
                <a:off x="9418849" y="4281698"/>
                <a:ext cx="72839" cy="72839"/>
              </a:xfrm>
              <a:custGeom>
                <a:avLst/>
                <a:gdLst>
                  <a:gd name="connsiteX0" fmla="*/ 528 w 72839"/>
                  <a:gd name="connsiteY0" fmla="*/ 1018 h 72839"/>
                  <a:gd name="connsiteX1" fmla="*/ 73367 w 72839"/>
                  <a:gd name="connsiteY1" fmla="*/ 1018 h 72839"/>
                  <a:gd name="connsiteX2" fmla="*/ 73367 w 72839"/>
                  <a:gd name="connsiteY2" fmla="*/ 73857 h 72839"/>
                  <a:gd name="connsiteX3" fmla="*/ 528 w 72839"/>
                  <a:gd name="connsiteY3" fmla="*/ 73857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528" y="1018"/>
                    </a:moveTo>
                    <a:lnTo>
                      <a:pt x="73367" y="1018"/>
                    </a:lnTo>
                    <a:lnTo>
                      <a:pt x="73367" y="73857"/>
                    </a:lnTo>
                    <a:lnTo>
                      <a:pt x="528" y="73857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15" name="Freeform: Shape 314">
                <a:extLst>
                  <a:ext uri="{FF2B5EF4-FFF2-40B4-BE49-F238E27FC236}">
                    <a16:creationId xmlns:a16="http://schemas.microsoft.com/office/drawing/2014/main" id="{FBB5A8EE-A973-DA6A-7234-16D817183EB3}"/>
                  </a:ext>
                </a:extLst>
              </p:cNvPr>
              <p:cNvSpPr/>
              <p:nvPr/>
            </p:nvSpPr>
            <p:spPr>
              <a:xfrm>
                <a:off x="9564527" y="4281698"/>
                <a:ext cx="72839" cy="72839"/>
              </a:xfrm>
              <a:custGeom>
                <a:avLst/>
                <a:gdLst>
                  <a:gd name="connsiteX0" fmla="*/ 598 w 72839"/>
                  <a:gd name="connsiteY0" fmla="*/ 1018 h 72839"/>
                  <a:gd name="connsiteX1" fmla="*/ 73437 w 72839"/>
                  <a:gd name="connsiteY1" fmla="*/ 1018 h 72839"/>
                  <a:gd name="connsiteX2" fmla="*/ 73437 w 72839"/>
                  <a:gd name="connsiteY2" fmla="*/ 73857 h 72839"/>
                  <a:gd name="connsiteX3" fmla="*/ 598 w 72839"/>
                  <a:gd name="connsiteY3" fmla="*/ 73857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598" y="1018"/>
                    </a:moveTo>
                    <a:lnTo>
                      <a:pt x="73437" y="1018"/>
                    </a:lnTo>
                    <a:lnTo>
                      <a:pt x="73437" y="73857"/>
                    </a:lnTo>
                    <a:lnTo>
                      <a:pt x="598" y="73857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16" name="Freeform: Shape 315">
                <a:extLst>
                  <a:ext uri="{FF2B5EF4-FFF2-40B4-BE49-F238E27FC236}">
                    <a16:creationId xmlns:a16="http://schemas.microsoft.com/office/drawing/2014/main" id="{594E87F5-CAE4-1261-E26B-CBC8BC0102C7}"/>
                  </a:ext>
                </a:extLst>
              </p:cNvPr>
              <p:cNvSpPr/>
              <p:nvPr/>
            </p:nvSpPr>
            <p:spPr>
              <a:xfrm>
                <a:off x="9637366" y="4281698"/>
                <a:ext cx="72839" cy="72839"/>
              </a:xfrm>
              <a:custGeom>
                <a:avLst/>
                <a:gdLst>
                  <a:gd name="connsiteX0" fmla="*/ 633 w 72839"/>
                  <a:gd name="connsiteY0" fmla="*/ 1018 h 72839"/>
                  <a:gd name="connsiteX1" fmla="*/ 73472 w 72839"/>
                  <a:gd name="connsiteY1" fmla="*/ 1018 h 72839"/>
                  <a:gd name="connsiteX2" fmla="*/ 73472 w 72839"/>
                  <a:gd name="connsiteY2" fmla="*/ 73857 h 72839"/>
                  <a:gd name="connsiteX3" fmla="*/ 633 w 72839"/>
                  <a:gd name="connsiteY3" fmla="*/ 73857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633" y="1018"/>
                    </a:moveTo>
                    <a:lnTo>
                      <a:pt x="73472" y="1018"/>
                    </a:lnTo>
                    <a:lnTo>
                      <a:pt x="73472" y="73857"/>
                    </a:lnTo>
                    <a:lnTo>
                      <a:pt x="633" y="73857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17" name="Freeform: Shape 316">
                <a:extLst>
                  <a:ext uri="{FF2B5EF4-FFF2-40B4-BE49-F238E27FC236}">
                    <a16:creationId xmlns:a16="http://schemas.microsoft.com/office/drawing/2014/main" id="{DF1ECD2B-E8C2-EB4E-6CDC-2893253F53A5}"/>
                  </a:ext>
                </a:extLst>
              </p:cNvPr>
              <p:cNvSpPr/>
              <p:nvPr/>
            </p:nvSpPr>
            <p:spPr>
              <a:xfrm>
                <a:off x="9783045" y="4281698"/>
                <a:ext cx="72839" cy="72839"/>
              </a:xfrm>
              <a:custGeom>
                <a:avLst/>
                <a:gdLst>
                  <a:gd name="connsiteX0" fmla="*/ 703 w 72839"/>
                  <a:gd name="connsiteY0" fmla="*/ 1018 h 72839"/>
                  <a:gd name="connsiteX1" fmla="*/ 73542 w 72839"/>
                  <a:gd name="connsiteY1" fmla="*/ 1018 h 72839"/>
                  <a:gd name="connsiteX2" fmla="*/ 73542 w 72839"/>
                  <a:gd name="connsiteY2" fmla="*/ 73857 h 72839"/>
                  <a:gd name="connsiteX3" fmla="*/ 703 w 72839"/>
                  <a:gd name="connsiteY3" fmla="*/ 73857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703" y="1018"/>
                    </a:moveTo>
                    <a:lnTo>
                      <a:pt x="73542" y="1018"/>
                    </a:lnTo>
                    <a:lnTo>
                      <a:pt x="73542" y="73857"/>
                    </a:lnTo>
                    <a:lnTo>
                      <a:pt x="703" y="73857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18" name="Freeform: Shape 317">
                <a:extLst>
                  <a:ext uri="{FF2B5EF4-FFF2-40B4-BE49-F238E27FC236}">
                    <a16:creationId xmlns:a16="http://schemas.microsoft.com/office/drawing/2014/main" id="{486BBFCC-7E59-B383-AB86-3402B5DA5FF9}"/>
                  </a:ext>
                </a:extLst>
              </p:cNvPr>
              <p:cNvSpPr/>
              <p:nvPr/>
            </p:nvSpPr>
            <p:spPr>
              <a:xfrm>
                <a:off x="9855884" y="4281698"/>
                <a:ext cx="72839" cy="72839"/>
              </a:xfrm>
              <a:custGeom>
                <a:avLst/>
                <a:gdLst>
                  <a:gd name="connsiteX0" fmla="*/ 738 w 72839"/>
                  <a:gd name="connsiteY0" fmla="*/ 1018 h 72839"/>
                  <a:gd name="connsiteX1" fmla="*/ 73577 w 72839"/>
                  <a:gd name="connsiteY1" fmla="*/ 1018 h 72839"/>
                  <a:gd name="connsiteX2" fmla="*/ 73577 w 72839"/>
                  <a:gd name="connsiteY2" fmla="*/ 73857 h 72839"/>
                  <a:gd name="connsiteX3" fmla="*/ 738 w 72839"/>
                  <a:gd name="connsiteY3" fmla="*/ 73857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738" y="1018"/>
                    </a:moveTo>
                    <a:lnTo>
                      <a:pt x="73577" y="1018"/>
                    </a:lnTo>
                    <a:lnTo>
                      <a:pt x="73577" y="73857"/>
                    </a:lnTo>
                    <a:lnTo>
                      <a:pt x="738" y="73857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19" name="Freeform: Shape 318">
                <a:extLst>
                  <a:ext uri="{FF2B5EF4-FFF2-40B4-BE49-F238E27FC236}">
                    <a16:creationId xmlns:a16="http://schemas.microsoft.com/office/drawing/2014/main" id="{9216DDB2-D073-1D5E-A00E-AFEE29C6138C}"/>
                  </a:ext>
                </a:extLst>
              </p:cNvPr>
              <p:cNvSpPr/>
              <p:nvPr/>
            </p:nvSpPr>
            <p:spPr>
              <a:xfrm>
                <a:off x="9928723" y="4281698"/>
                <a:ext cx="72839" cy="72839"/>
              </a:xfrm>
              <a:custGeom>
                <a:avLst/>
                <a:gdLst>
                  <a:gd name="connsiteX0" fmla="*/ 773 w 72839"/>
                  <a:gd name="connsiteY0" fmla="*/ 1018 h 72839"/>
                  <a:gd name="connsiteX1" fmla="*/ 73612 w 72839"/>
                  <a:gd name="connsiteY1" fmla="*/ 1018 h 72839"/>
                  <a:gd name="connsiteX2" fmla="*/ 73612 w 72839"/>
                  <a:gd name="connsiteY2" fmla="*/ 73857 h 72839"/>
                  <a:gd name="connsiteX3" fmla="*/ 773 w 72839"/>
                  <a:gd name="connsiteY3" fmla="*/ 73857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773" y="1018"/>
                    </a:moveTo>
                    <a:lnTo>
                      <a:pt x="73612" y="1018"/>
                    </a:lnTo>
                    <a:lnTo>
                      <a:pt x="73612" y="73857"/>
                    </a:lnTo>
                    <a:lnTo>
                      <a:pt x="773" y="73857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20" name="Freeform: Shape 319">
                <a:extLst>
                  <a:ext uri="{FF2B5EF4-FFF2-40B4-BE49-F238E27FC236}">
                    <a16:creationId xmlns:a16="http://schemas.microsoft.com/office/drawing/2014/main" id="{FE785C6B-00BB-A835-6496-09F068159465}"/>
                  </a:ext>
                </a:extLst>
              </p:cNvPr>
              <p:cNvSpPr/>
              <p:nvPr/>
            </p:nvSpPr>
            <p:spPr>
              <a:xfrm>
                <a:off x="10147240" y="4281698"/>
                <a:ext cx="72839" cy="72839"/>
              </a:xfrm>
              <a:custGeom>
                <a:avLst/>
                <a:gdLst>
                  <a:gd name="connsiteX0" fmla="*/ 878 w 72839"/>
                  <a:gd name="connsiteY0" fmla="*/ 1018 h 72839"/>
                  <a:gd name="connsiteX1" fmla="*/ 73717 w 72839"/>
                  <a:gd name="connsiteY1" fmla="*/ 1018 h 72839"/>
                  <a:gd name="connsiteX2" fmla="*/ 73717 w 72839"/>
                  <a:gd name="connsiteY2" fmla="*/ 73857 h 72839"/>
                  <a:gd name="connsiteX3" fmla="*/ 878 w 72839"/>
                  <a:gd name="connsiteY3" fmla="*/ 73857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878" y="1018"/>
                    </a:moveTo>
                    <a:lnTo>
                      <a:pt x="73717" y="1018"/>
                    </a:lnTo>
                    <a:lnTo>
                      <a:pt x="73717" y="73857"/>
                    </a:lnTo>
                    <a:lnTo>
                      <a:pt x="878" y="73857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21" name="Freeform: Shape 320">
                <a:extLst>
                  <a:ext uri="{FF2B5EF4-FFF2-40B4-BE49-F238E27FC236}">
                    <a16:creationId xmlns:a16="http://schemas.microsoft.com/office/drawing/2014/main" id="{3BEF5FFE-AEEF-F678-3CD2-AF1775F2D543}"/>
                  </a:ext>
                </a:extLst>
              </p:cNvPr>
              <p:cNvSpPr/>
              <p:nvPr/>
            </p:nvSpPr>
            <p:spPr>
              <a:xfrm>
                <a:off x="10220080" y="4281698"/>
                <a:ext cx="72839" cy="72839"/>
              </a:xfrm>
              <a:custGeom>
                <a:avLst/>
                <a:gdLst>
                  <a:gd name="connsiteX0" fmla="*/ 913 w 72839"/>
                  <a:gd name="connsiteY0" fmla="*/ 1018 h 72839"/>
                  <a:gd name="connsiteX1" fmla="*/ 73752 w 72839"/>
                  <a:gd name="connsiteY1" fmla="*/ 1018 h 72839"/>
                  <a:gd name="connsiteX2" fmla="*/ 73752 w 72839"/>
                  <a:gd name="connsiteY2" fmla="*/ 73857 h 72839"/>
                  <a:gd name="connsiteX3" fmla="*/ 913 w 72839"/>
                  <a:gd name="connsiteY3" fmla="*/ 73857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913" y="1018"/>
                    </a:moveTo>
                    <a:lnTo>
                      <a:pt x="73752" y="1018"/>
                    </a:lnTo>
                    <a:lnTo>
                      <a:pt x="73752" y="73857"/>
                    </a:lnTo>
                    <a:lnTo>
                      <a:pt x="913" y="73857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22" name="Freeform: Shape 321">
                <a:extLst>
                  <a:ext uri="{FF2B5EF4-FFF2-40B4-BE49-F238E27FC236}">
                    <a16:creationId xmlns:a16="http://schemas.microsoft.com/office/drawing/2014/main" id="{F465CC75-F077-58E2-D848-692995F1B4A5}"/>
                  </a:ext>
                </a:extLst>
              </p:cNvPr>
              <p:cNvSpPr/>
              <p:nvPr/>
            </p:nvSpPr>
            <p:spPr>
              <a:xfrm>
                <a:off x="10365758" y="4281698"/>
                <a:ext cx="72839" cy="72839"/>
              </a:xfrm>
              <a:custGeom>
                <a:avLst/>
                <a:gdLst>
                  <a:gd name="connsiteX0" fmla="*/ 983 w 72839"/>
                  <a:gd name="connsiteY0" fmla="*/ 1018 h 72839"/>
                  <a:gd name="connsiteX1" fmla="*/ 73822 w 72839"/>
                  <a:gd name="connsiteY1" fmla="*/ 1018 h 72839"/>
                  <a:gd name="connsiteX2" fmla="*/ 73822 w 72839"/>
                  <a:gd name="connsiteY2" fmla="*/ 73857 h 72839"/>
                  <a:gd name="connsiteX3" fmla="*/ 983 w 72839"/>
                  <a:gd name="connsiteY3" fmla="*/ 73857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983" y="1018"/>
                    </a:moveTo>
                    <a:lnTo>
                      <a:pt x="73822" y="1018"/>
                    </a:lnTo>
                    <a:lnTo>
                      <a:pt x="73822" y="73857"/>
                    </a:lnTo>
                    <a:lnTo>
                      <a:pt x="983" y="73857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grpSp>
            <p:nvGrpSpPr>
              <p:cNvPr id="323" name="Graphic 7">
                <a:extLst>
                  <a:ext uri="{FF2B5EF4-FFF2-40B4-BE49-F238E27FC236}">
                    <a16:creationId xmlns:a16="http://schemas.microsoft.com/office/drawing/2014/main" id="{CA4B67E9-479E-5DA1-D3E7-614F86ED5A3D}"/>
                  </a:ext>
                </a:extLst>
              </p:cNvPr>
              <p:cNvGrpSpPr/>
              <p:nvPr/>
            </p:nvGrpSpPr>
            <p:grpSpPr>
              <a:xfrm>
                <a:off x="8399101" y="2242204"/>
                <a:ext cx="509874" cy="509873"/>
                <a:chOff x="8399101" y="2242204"/>
                <a:chExt cx="509874" cy="509873"/>
              </a:xfrm>
            </p:grpSpPr>
            <p:sp>
              <p:nvSpPr>
                <p:cNvPr id="324" name="Freeform: Shape 323">
                  <a:extLst>
                    <a:ext uri="{FF2B5EF4-FFF2-40B4-BE49-F238E27FC236}">
                      <a16:creationId xmlns:a16="http://schemas.microsoft.com/office/drawing/2014/main" id="{3F34F52D-8559-9A29-2580-6D3ADB32CE0D}"/>
                    </a:ext>
                  </a:extLst>
                </p:cNvPr>
                <p:cNvSpPr/>
                <p:nvPr/>
              </p:nvSpPr>
              <p:spPr>
                <a:xfrm>
                  <a:off x="8475582" y="2318685"/>
                  <a:ext cx="356911" cy="356911"/>
                </a:xfrm>
                <a:custGeom>
                  <a:avLst/>
                  <a:gdLst>
                    <a:gd name="connsiteX0" fmla="*/ 143 w 356911"/>
                    <a:gd name="connsiteY0" fmla="*/ 143 h 356911"/>
                    <a:gd name="connsiteX1" fmla="*/ 357054 w 356911"/>
                    <a:gd name="connsiteY1" fmla="*/ 143 h 356911"/>
                    <a:gd name="connsiteX2" fmla="*/ 357054 w 356911"/>
                    <a:gd name="connsiteY2" fmla="*/ 357054 h 356911"/>
                    <a:gd name="connsiteX3" fmla="*/ 143 w 356911"/>
                    <a:gd name="connsiteY3" fmla="*/ 357054 h 3569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56911" h="356911">
                      <a:moveTo>
                        <a:pt x="143" y="143"/>
                      </a:moveTo>
                      <a:lnTo>
                        <a:pt x="357054" y="143"/>
                      </a:lnTo>
                      <a:lnTo>
                        <a:pt x="357054" y="357054"/>
                      </a:lnTo>
                      <a:lnTo>
                        <a:pt x="143" y="357054"/>
                      </a:lnTo>
                      <a:close/>
                    </a:path>
                  </a:pathLst>
                </a:custGeom>
                <a:noFill/>
                <a:ln w="50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325" name="Freeform: Shape 324">
                  <a:extLst>
                    <a:ext uri="{FF2B5EF4-FFF2-40B4-BE49-F238E27FC236}">
                      <a16:creationId xmlns:a16="http://schemas.microsoft.com/office/drawing/2014/main" id="{314DC3D0-CCE5-BBA9-E4F3-5C5CFC51C0EC}"/>
                    </a:ext>
                  </a:extLst>
                </p:cNvPr>
                <p:cNvSpPr/>
                <p:nvPr/>
              </p:nvSpPr>
              <p:spPr>
                <a:xfrm>
                  <a:off x="8399101" y="2242204"/>
                  <a:ext cx="509874" cy="509873"/>
                </a:xfrm>
                <a:custGeom>
                  <a:avLst/>
                  <a:gdLst>
                    <a:gd name="connsiteX0" fmla="*/ 433535 w 509874"/>
                    <a:gd name="connsiteY0" fmla="*/ 143 h 509873"/>
                    <a:gd name="connsiteX1" fmla="*/ 76624 w 509874"/>
                    <a:gd name="connsiteY1" fmla="*/ 143 h 509873"/>
                    <a:gd name="connsiteX2" fmla="*/ 143 w 509874"/>
                    <a:gd name="connsiteY2" fmla="*/ 143 h 509873"/>
                    <a:gd name="connsiteX3" fmla="*/ 143 w 509874"/>
                    <a:gd name="connsiteY3" fmla="*/ 76624 h 509873"/>
                    <a:gd name="connsiteX4" fmla="*/ 143 w 509874"/>
                    <a:gd name="connsiteY4" fmla="*/ 433535 h 509873"/>
                    <a:gd name="connsiteX5" fmla="*/ 143 w 509874"/>
                    <a:gd name="connsiteY5" fmla="*/ 510016 h 509873"/>
                    <a:gd name="connsiteX6" fmla="*/ 76624 w 509874"/>
                    <a:gd name="connsiteY6" fmla="*/ 510016 h 509873"/>
                    <a:gd name="connsiteX7" fmla="*/ 433535 w 509874"/>
                    <a:gd name="connsiteY7" fmla="*/ 510016 h 509873"/>
                    <a:gd name="connsiteX8" fmla="*/ 510017 w 509874"/>
                    <a:gd name="connsiteY8" fmla="*/ 510016 h 509873"/>
                    <a:gd name="connsiteX9" fmla="*/ 510017 w 509874"/>
                    <a:gd name="connsiteY9" fmla="*/ 433535 h 509873"/>
                    <a:gd name="connsiteX10" fmla="*/ 510017 w 509874"/>
                    <a:gd name="connsiteY10" fmla="*/ 76624 h 509873"/>
                    <a:gd name="connsiteX11" fmla="*/ 510017 w 509874"/>
                    <a:gd name="connsiteY11" fmla="*/ 143 h 509873"/>
                    <a:gd name="connsiteX12" fmla="*/ 433535 w 509874"/>
                    <a:gd name="connsiteY12" fmla="*/ 143 h 509873"/>
                    <a:gd name="connsiteX13" fmla="*/ 433535 w 509874"/>
                    <a:gd name="connsiteY13" fmla="*/ 433535 h 509873"/>
                    <a:gd name="connsiteX14" fmla="*/ 76624 w 509874"/>
                    <a:gd name="connsiteY14" fmla="*/ 433535 h 509873"/>
                    <a:gd name="connsiteX15" fmla="*/ 76624 w 509874"/>
                    <a:gd name="connsiteY15" fmla="*/ 76624 h 509873"/>
                    <a:gd name="connsiteX16" fmla="*/ 433535 w 509874"/>
                    <a:gd name="connsiteY16" fmla="*/ 76624 h 509873"/>
                    <a:gd name="connsiteX17" fmla="*/ 433535 w 509874"/>
                    <a:gd name="connsiteY17" fmla="*/ 433535 h 5098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509874" h="509873">
                      <a:moveTo>
                        <a:pt x="433535" y="143"/>
                      </a:moveTo>
                      <a:lnTo>
                        <a:pt x="76624" y="143"/>
                      </a:lnTo>
                      <a:lnTo>
                        <a:pt x="143" y="143"/>
                      </a:lnTo>
                      <a:lnTo>
                        <a:pt x="143" y="76624"/>
                      </a:lnTo>
                      <a:lnTo>
                        <a:pt x="143" y="433535"/>
                      </a:lnTo>
                      <a:lnTo>
                        <a:pt x="143" y="510016"/>
                      </a:lnTo>
                      <a:lnTo>
                        <a:pt x="76624" y="510016"/>
                      </a:lnTo>
                      <a:lnTo>
                        <a:pt x="433535" y="510016"/>
                      </a:lnTo>
                      <a:lnTo>
                        <a:pt x="510017" y="510016"/>
                      </a:lnTo>
                      <a:lnTo>
                        <a:pt x="510017" y="433535"/>
                      </a:lnTo>
                      <a:lnTo>
                        <a:pt x="510017" y="76624"/>
                      </a:lnTo>
                      <a:lnTo>
                        <a:pt x="510017" y="143"/>
                      </a:lnTo>
                      <a:lnTo>
                        <a:pt x="433535" y="143"/>
                      </a:lnTo>
                      <a:close/>
                      <a:moveTo>
                        <a:pt x="433535" y="433535"/>
                      </a:moveTo>
                      <a:lnTo>
                        <a:pt x="76624" y="433535"/>
                      </a:lnTo>
                      <a:lnTo>
                        <a:pt x="76624" y="76624"/>
                      </a:lnTo>
                      <a:lnTo>
                        <a:pt x="433535" y="76624"/>
                      </a:lnTo>
                      <a:lnTo>
                        <a:pt x="433535" y="43353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50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</p:grpSp>
          <p:grpSp>
            <p:nvGrpSpPr>
              <p:cNvPr id="326" name="Graphic 7">
                <a:extLst>
                  <a:ext uri="{FF2B5EF4-FFF2-40B4-BE49-F238E27FC236}">
                    <a16:creationId xmlns:a16="http://schemas.microsoft.com/office/drawing/2014/main" id="{7B8DB765-F652-69B5-9D0E-C2F1A9F35D66}"/>
                  </a:ext>
                </a:extLst>
              </p:cNvPr>
              <p:cNvGrpSpPr/>
              <p:nvPr/>
            </p:nvGrpSpPr>
            <p:grpSpPr>
              <a:xfrm>
                <a:off x="10001562" y="2242204"/>
                <a:ext cx="509874" cy="509873"/>
                <a:chOff x="10001562" y="2242204"/>
                <a:chExt cx="509874" cy="509873"/>
              </a:xfrm>
            </p:grpSpPr>
            <p:sp>
              <p:nvSpPr>
                <p:cNvPr id="327" name="Freeform: Shape 326">
                  <a:extLst>
                    <a:ext uri="{FF2B5EF4-FFF2-40B4-BE49-F238E27FC236}">
                      <a16:creationId xmlns:a16="http://schemas.microsoft.com/office/drawing/2014/main" id="{50352534-8235-D285-8751-94772582F811}"/>
                    </a:ext>
                  </a:extLst>
                </p:cNvPr>
                <p:cNvSpPr/>
                <p:nvPr/>
              </p:nvSpPr>
              <p:spPr>
                <a:xfrm>
                  <a:off x="10078043" y="2318685"/>
                  <a:ext cx="356911" cy="356911"/>
                </a:xfrm>
                <a:custGeom>
                  <a:avLst/>
                  <a:gdLst>
                    <a:gd name="connsiteX0" fmla="*/ 913 w 356911"/>
                    <a:gd name="connsiteY0" fmla="*/ 143 h 356911"/>
                    <a:gd name="connsiteX1" fmla="*/ 357824 w 356911"/>
                    <a:gd name="connsiteY1" fmla="*/ 143 h 356911"/>
                    <a:gd name="connsiteX2" fmla="*/ 357824 w 356911"/>
                    <a:gd name="connsiteY2" fmla="*/ 357054 h 356911"/>
                    <a:gd name="connsiteX3" fmla="*/ 913 w 356911"/>
                    <a:gd name="connsiteY3" fmla="*/ 357054 h 3569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56911" h="356911">
                      <a:moveTo>
                        <a:pt x="913" y="143"/>
                      </a:moveTo>
                      <a:lnTo>
                        <a:pt x="357824" y="143"/>
                      </a:lnTo>
                      <a:lnTo>
                        <a:pt x="357824" y="357054"/>
                      </a:lnTo>
                      <a:lnTo>
                        <a:pt x="913" y="357054"/>
                      </a:lnTo>
                      <a:close/>
                    </a:path>
                  </a:pathLst>
                </a:custGeom>
                <a:noFill/>
                <a:ln w="50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328" name="Freeform: Shape 327">
                  <a:extLst>
                    <a:ext uri="{FF2B5EF4-FFF2-40B4-BE49-F238E27FC236}">
                      <a16:creationId xmlns:a16="http://schemas.microsoft.com/office/drawing/2014/main" id="{FC87F30C-3333-FDFD-3616-517591FCBD7B}"/>
                    </a:ext>
                  </a:extLst>
                </p:cNvPr>
                <p:cNvSpPr/>
                <p:nvPr/>
              </p:nvSpPr>
              <p:spPr>
                <a:xfrm>
                  <a:off x="10001562" y="2242204"/>
                  <a:ext cx="509874" cy="509873"/>
                </a:xfrm>
                <a:custGeom>
                  <a:avLst/>
                  <a:gdLst>
                    <a:gd name="connsiteX0" fmla="*/ 434305 w 509874"/>
                    <a:gd name="connsiteY0" fmla="*/ 143 h 509873"/>
                    <a:gd name="connsiteX1" fmla="*/ 77394 w 509874"/>
                    <a:gd name="connsiteY1" fmla="*/ 143 h 509873"/>
                    <a:gd name="connsiteX2" fmla="*/ 913 w 509874"/>
                    <a:gd name="connsiteY2" fmla="*/ 143 h 509873"/>
                    <a:gd name="connsiteX3" fmla="*/ 913 w 509874"/>
                    <a:gd name="connsiteY3" fmla="*/ 76624 h 509873"/>
                    <a:gd name="connsiteX4" fmla="*/ 913 w 509874"/>
                    <a:gd name="connsiteY4" fmla="*/ 433535 h 509873"/>
                    <a:gd name="connsiteX5" fmla="*/ 913 w 509874"/>
                    <a:gd name="connsiteY5" fmla="*/ 510016 h 509873"/>
                    <a:gd name="connsiteX6" fmla="*/ 77394 w 509874"/>
                    <a:gd name="connsiteY6" fmla="*/ 510016 h 509873"/>
                    <a:gd name="connsiteX7" fmla="*/ 434305 w 509874"/>
                    <a:gd name="connsiteY7" fmla="*/ 510016 h 509873"/>
                    <a:gd name="connsiteX8" fmla="*/ 510787 w 509874"/>
                    <a:gd name="connsiteY8" fmla="*/ 510016 h 509873"/>
                    <a:gd name="connsiteX9" fmla="*/ 510787 w 509874"/>
                    <a:gd name="connsiteY9" fmla="*/ 433535 h 509873"/>
                    <a:gd name="connsiteX10" fmla="*/ 510787 w 509874"/>
                    <a:gd name="connsiteY10" fmla="*/ 76624 h 509873"/>
                    <a:gd name="connsiteX11" fmla="*/ 510787 w 509874"/>
                    <a:gd name="connsiteY11" fmla="*/ 143 h 509873"/>
                    <a:gd name="connsiteX12" fmla="*/ 434305 w 509874"/>
                    <a:gd name="connsiteY12" fmla="*/ 143 h 509873"/>
                    <a:gd name="connsiteX13" fmla="*/ 434305 w 509874"/>
                    <a:gd name="connsiteY13" fmla="*/ 433535 h 509873"/>
                    <a:gd name="connsiteX14" fmla="*/ 77394 w 509874"/>
                    <a:gd name="connsiteY14" fmla="*/ 433535 h 509873"/>
                    <a:gd name="connsiteX15" fmla="*/ 77394 w 509874"/>
                    <a:gd name="connsiteY15" fmla="*/ 76624 h 509873"/>
                    <a:gd name="connsiteX16" fmla="*/ 434305 w 509874"/>
                    <a:gd name="connsiteY16" fmla="*/ 76624 h 509873"/>
                    <a:gd name="connsiteX17" fmla="*/ 434305 w 509874"/>
                    <a:gd name="connsiteY17" fmla="*/ 433535 h 5098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509874" h="509873">
                      <a:moveTo>
                        <a:pt x="434305" y="143"/>
                      </a:moveTo>
                      <a:lnTo>
                        <a:pt x="77394" y="143"/>
                      </a:lnTo>
                      <a:lnTo>
                        <a:pt x="913" y="143"/>
                      </a:lnTo>
                      <a:lnTo>
                        <a:pt x="913" y="76624"/>
                      </a:lnTo>
                      <a:lnTo>
                        <a:pt x="913" y="433535"/>
                      </a:lnTo>
                      <a:lnTo>
                        <a:pt x="913" y="510016"/>
                      </a:lnTo>
                      <a:lnTo>
                        <a:pt x="77394" y="510016"/>
                      </a:lnTo>
                      <a:lnTo>
                        <a:pt x="434305" y="510016"/>
                      </a:lnTo>
                      <a:lnTo>
                        <a:pt x="510787" y="510016"/>
                      </a:lnTo>
                      <a:lnTo>
                        <a:pt x="510787" y="433535"/>
                      </a:lnTo>
                      <a:lnTo>
                        <a:pt x="510787" y="76624"/>
                      </a:lnTo>
                      <a:lnTo>
                        <a:pt x="510787" y="143"/>
                      </a:lnTo>
                      <a:lnTo>
                        <a:pt x="434305" y="143"/>
                      </a:lnTo>
                      <a:close/>
                      <a:moveTo>
                        <a:pt x="434305" y="433535"/>
                      </a:moveTo>
                      <a:lnTo>
                        <a:pt x="77394" y="433535"/>
                      </a:lnTo>
                      <a:lnTo>
                        <a:pt x="77394" y="76624"/>
                      </a:lnTo>
                      <a:lnTo>
                        <a:pt x="434305" y="76624"/>
                      </a:lnTo>
                      <a:lnTo>
                        <a:pt x="434305" y="43353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50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</p:grpSp>
          <p:grpSp>
            <p:nvGrpSpPr>
              <p:cNvPr id="329" name="Graphic 7">
                <a:extLst>
                  <a:ext uri="{FF2B5EF4-FFF2-40B4-BE49-F238E27FC236}">
                    <a16:creationId xmlns:a16="http://schemas.microsoft.com/office/drawing/2014/main" id="{0A5BBAF9-6E73-297C-9B7C-F16F8486B6E1}"/>
                  </a:ext>
                </a:extLst>
              </p:cNvPr>
              <p:cNvGrpSpPr/>
              <p:nvPr/>
            </p:nvGrpSpPr>
            <p:grpSpPr>
              <a:xfrm>
                <a:off x="8399101" y="3844664"/>
                <a:ext cx="509874" cy="509873"/>
                <a:chOff x="8399101" y="3844664"/>
                <a:chExt cx="509874" cy="509873"/>
              </a:xfrm>
            </p:grpSpPr>
            <p:sp>
              <p:nvSpPr>
                <p:cNvPr id="330" name="Freeform: Shape 329">
                  <a:extLst>
                    <a:ext uri="{FF2B5EF4-FFF2-40B4-BE49-F238E27FC236}">
                      <a16:creationId xmlns:a16="http://schemas.microsoft.com/office/drawing/2014/main" id="{21D3B1BB-EEEA-B030-0610-9566328855EE}"/>
                    </a:ext>
                  </a:extLst>
                </p:cNvPr>
                <p:cNvSpPr/>
                <p:nvPr/>
              </p:nvSpPr>
              <p:spPr>
                <a:xfrm>
                  <a:off x="8475582" y="3921145"/>
                  <a:ext cx="356911" cy="356911"/>
                </a:xfrm>
                <a:custGeom>
                  <a:avLst/>
                  <a:gdLst>
                    <a:gd name="connsiteX0" fmla="*/ 143 w 356911"/>
                    <a:gd name="connsiteY0" fmla="*/ 913 h 356911"/>
                    <a:gd name="connsiteX1" fmla="*/ 357054 w 356911"/>
                    <a:gd name="connsiteY1" fmla="*/ 913 h 356911"/>
                    <a:gd name="connsiteX2" fmla="*/ 357054 w 356911"/>
                    <a:gd name="connsiteY2" fmla="*/ 357824 h 356911"/>
                    <a:gd name="connsiteX3" fmla="*/ 143 w 356911"/>
                    <a:gd name="connsiteY3" fmla="*/ 357824 h 3569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56911" h="356911">
                      <a:moveTo>
                        <a:pt x="143" y="913"/>
                      </a:moveTo>
                      <a:lnTo>
                        <a:pt x="357054" y="913"/>
                      </a:lnTo>
                      <a:lnTo>
                        <a:pt x="357054" y="357824"/>
                      </a:lnTo>
                      <a:lnTo>
                        <a:pt x="143" y="357824"/>
                      </a:lnTo>
                      <a:close/>
                    </a:path>
                  </a:pathLst>
                </a:custGeom>
                <a:noFill/>
                <a:ln w="50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331" name="Freeform: Shape 330">
                  <a:extLst>
                    <a:ext uri="{FF2B5EF4-FFF2-40B4-BE49-F238E27FC236}">
                      <a16:creationId xmlns:a16="http://schemas.microsoft.com/office/drawing/2014/main" id="{517E11B4-A554-D5E9-0A61-FF69F46D2982}"/>
                    </a:ext>
                  </a:extLst>
                </p:cNvPr>
                <p:cNvSpPr/>
                <p:nvPr/>
              </p:nvSpPr>
              <p:spPr>
                <a:xfrm>
                  <a:off x="8399101" y="3844664"/>
                  <a:ext cx="509874" cy="509873"/>
                </a:xfrm>
                <a:custGeom>
                  <a:avLst/>
                  <a:gdLst>
                    <a:gd name="connsiteX0" fmla="*/ 433535 w 509874"/>
                    <a:gd name="connsiteY0" fmla="*/ 913 h 509873"/>
                    <a:gd name="connsiteX1" fmla="*/ 76624 w 509874"/>
                    <a:gd name="connsiteY1" fmla="*/ 913 h 509873"/>
                    <a:gd name="connsiteX2" fmla="*/ 143 w 509874"/>
                    <a:gd name="connsiteY2" fmla="*/ 913 h 509873"/>
                    <a:gd name="connsiteX3" fmla="*/ 143 w 509874"/>
                    <a:gd name="connsiteY3" fmla="*/ 77394 h 509873"/>
                    <a:gd name="connsiteX4" fmla="*/ 143 w 509874"/>
                    <a:gd name="connsiteY4" fmla="*/ 434305 h 509873"/>
                    <a:gd name="connsiteX5" fmla="*/ 143 w 509874"/>
                    <a:gd name="connsiteY5" fmla="*/ 510786 h 509873"/>
                    <a:gd name="connsiteX6" fmla="*/ 76624 w 509874"/>
                    <a:gd name="connsiteY6" fmla="*/ 510786 h 509873"/>
                    <a:gd name="connsiteX7" fmla="*/ 433535 w 509874"/>
                    <a:gd name="connsiteY7" fmla="*/ 510786 h 509873"/>
                    <a:gd name="connsiteX8" fmla="*/ 510017 w 509874"/>
                    <a:gd name="connsiteY8" fmla="*/ 510786 h 509873"/>
                    <a:gd name="connsiteX9" fmla="*/ 510017 w 509874"/>
                    <a:gd name="connsiteY9" fmla="*/ 434305 h 509873"/>
                    <a:gd name="connsiteX10" fmla="*/ 510017 w 509874"/>
                    <a:gd name="connsiteY10" fmla="*/ 77394 h 509873"/>
                    <a:gd name="connsiteX11" fmla="*/ 510017 w 509874"/>
                    <a:gd name="connsiteY11" fmla="*/ 913 h 509873"/>
                    <a:gd name="connsiteX12" fmla="*/ 433535 w 509874"/>
                    <a:gd name="connsiteY12" fmla="*/ 913 h 509873"/>
                    <a:gd name="connsiteX13" fmla="*/ 433535 w 509874"/>
                    <a:gd name="connsiteY13" fmla="*/ 434305 h 509873"/>
                    <a:gd name="connsiteX14" fmla="*/ 76624 w 509874"/>
                    <a:gd name="connsiteY14" fmla="*/ 434305 h 509873"/>
                    <a:gd name="connsiteX15" fmla="*/ 76624 w 509874"/>
                    <a:gd name="connsiteY15" fmla="*/ 77394 h 509873"/>
                    <a:gd name="connsiteX16" fmla="*/ 433535 w 509874"/>
                    <a:gd name="connsiteY16" fmla="*/ 77394 h 509873"/>
                    <a:gd name="connsiteX17" fmla="*/ 433535 w 509874"/>
                    <a:gd name="connsiteY17" fmla="*/ 434305 h 5098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509874" h="509873">
                      <a:moveTo>
                        <a:pt x="433535" y="913"/>
                      </a:moveTo>
                      <a:lnTo>
                        <a:pt x="76624" y="913"/>
                      </a:lnTo>
                      <a:lnTo>
                        <a:pt x="143" y="913"/>
                      </a:lnTo>
                      <a:lnTo>
                        <a:pt x="143" y="77394"/>
                      </a:lnTo>
                      <a:lnTo>
                        <a:pt x="143" y="434305"/>
                      </a:lnTo>
                      <a:lnTo>
                        <a:pt x="143" y="510786"/>
                      </a:lnTo>
                      <a:lnTo>
                        <a:pt x="76624" y="510786"/>
                      </a:lnTo>
                      <a:lnTo>
                        <a:pt x="433535" y="510786"/>
                      </a:lnTo>
                      <a:lnTo>
                        <a:pt x="510017" y="510786"/>
                      </a:lnTo>
                      <a:lnTo>
                        <a:pt x="510017" y="434305"/>
                      </a:lnTo>
                      <a:lnTo>
                        <a:pt x="510017" y="77394"/>
                      </a:lnTo>
                      <a:lnTo>
                        <a:pt x="510017" y="913"/>
                      </a:lnTo>
                      <a:lnTo>
                        <a:pt x="433535" y="913"/>
                      </a:lnTo>
                      <a:close/>
                      <a:moveTo>
                        <a:pt x="433535" y="434305"/>
                      </a:moveTo>
                      <a:lnTo>
                        <a:pt x="76624" y="434305"/>
                      </a:lnTo>
                      <a:lnTo>
                        <a:pt x="76624" y="77394"/>
                      </a:lnTo>
                      <a:lnTo>
                        <a:pt x="433535" y="77394"/>
                      </a:lnTo>
                      <a:lnTo>
                        <a:pt x="433535" y="43430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50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</p:grpSp>
          <p:sp>
            <p:nvSpPr>
              <p:cNvPr id="332" name="Freeform: Shape 331">
                <a:extLst>
                  <a:ext uri="{FF2B5EF4-FFF2-40B4-BE49-F238E27FC236}">
                    <a16:creationId xmlns:a16="http://schemas.microsoft.com/office/drawing/2014/main" id="{67E64137-216B-572E-17E1-0DFE21E0FE99}"/>
                  </a:ext>
                </a:extLst>
              </p:cNvPr>
              <p:cNvSpPr/>
              <p:nvPr/>
            </p:nvSpPr>
            <p:spPr>
              <a:xfrm>
                <a:off x="8544779" y="2387882"/>
                <a:ext cx="218517" cy="218517"/>
              </a:xfrm>
              <a:custGeom>
                <a:avLst/>
                <a:gdLst>
                  <a:gd name="connsiteX0" fmla="*/ 143 w 218517"/>
                  <a:gd name="connsiteY0" fmla="*/ 143 h 218517"/>
                  <a:gd name="connsiteX1" fmla="*/ 218660 w 218517"/>
                  <a:gd name="connsiteY1" fmla="*/ 143 h 218517"/>
                  <a:gd name="connsiteX2" fmla="*/ 218660 w 218517"/>
                  <a:gd name="connsiteY2" fmla="*/ 218660 h 218517"/>
                  <a:gd name="connsiteX3" fmla="*/ 143 w 218517"/>
                  <a:gd name="connsiteY3" fmla="*/ 218660 h 2185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8517" h="218517">
                    <a:moveTo>
                      <a:pt x="143" y="143"/>
                    </a:moveTo>
                    <a:lnTo>
                      <a:pt x="218660" y="143"/>
                    </a:lnTo>
                    <a:lnTo>
                      <a:pt x="218660" y="218660"/>
                    </a:lnTo>
                    <a:lnTo>
                      <a:pt x="143" y="218660"/>
                    </a:lnTo>
                    <a:close/>
                  </a:path>
                </a:pathLst>
              </a:custGeom>
              <a:solidFill>
                <a:srgbClr val="000000"/>
              </a:solidFill>
              <a:ln w="218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33" name="Freeform: Shape 332">
                <a:extLst>
                  <a:ext uri="{FF2B5EF4-FFF2-40B4-BE49-F238E27FC236}">
                    <a16:creationId xmlns:a16="http://schemas.microsoft.com/office/drawing/2014/main" id="{FD4BC655-5FBC-F10D-4811-D7A4BBBDC0F5}"/>
                  </a:ext>
                </a:extLst>
              </p:cNvPr>
              <p:cNvSpPr/>
              <p:nvPr/>
            </p:nvSpPr>
            <p:spPr>
              <a:xfrm>
                <a:off x="10147240" y="2387882"/>
                <a:ext cx="218517" cy="218517"/>
              </a:xfrm>
              <a:custGeom>
                <a:avLst/>
                <a:gdLst>
                  <a:gd name="connsiteX0" fmla="*/ 913 w 218517"/>
                  <a:gd name="connsiteY0" fmla="*/ 143 h 218517"/>
                  <a:gd name="connsiteX1" fmla="*/ 219430 w 218517"/>
                  <a:gd name="connsiteY1" fmla="*/ 143 h 218517"/>
                  <a:gd name="connsiteX2" fmla="*/ 219430 w 218517"/>
                  <a:gd name="connsiteY2" fmla="*/ 218660 h 218517"/>
                  <a:gd name="connsiteX3" fmla="*/ 913 w 218517"/>
                  <a:gd name="connsiteY3" fmla="*/ 218660 h 2185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8517" h="218517">
                    <a:moveTo>
                      <a:pt x="913" y="143"/>
                    </a:moveTo>
                    <a:lnTo>
                      <a:pt x="219430" y="143"/>
                    </a:lnTo>
                    <a:lnTo>
                      <a:pt x="219430" y="218660"/>
                    </a:lnTo>
                    <a:lnTo>
                      <a:pt x="913" y="218660"/>
                    </a:lnTo>
                    <a:close/>
                  </a:path>
                </a:pathLst>
              </a:custGeom>
              <a:solidFill>
                <a:srgbClr val="000000"/>
              </a:solidFill>
              <a:ln w="218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34" name="Freeform: Shape 333">
                <a:extLst>
                  <a:ext uri="{FF2B5EF4-FFF2-40B4-BE49-F238E27FC236}">
                    <a16:creationId xmlns:a16="http://schemas.microsoft.com/office/drawing/2014/main" id="{9085AFFC-5E66-FDE8-738F-D1BED4103827}"/>
                  </a:ext>
                </a:extLst>
              </p:cNvPr>
              <p:cNvSpPr/>
              <p:nvPr/>
            </p:nvSpPr>
            <p:spPr>
              <a:xfrm>
                <a:off x="8544779" y="3990342"/>
                <a:ext cx="218517" cy="218517"/>
              </a:xfrm>
              <a:custGeom>
                <a:avLst/>
                <a:gdLst>
                  <a:gd name="connsiteX0" fmla="*/ 143 w 218517"/>
                  <a:gd name="connsiteY0" fmla="*/ 913 h 218517"/>
                  <a:gd name="connsiteX1" fmla="*/ 218660 w 218517"/>
                  <a:gd name="connsiteY1" fmla="*/ 913 h 218517"/>
                  <a:gd name="connsiteX2" fmla="*/ 218660 w 218517"/>
                  <a:gd name="connsiteY2" fmla="*/ 219430 h 218517"/>
                  <a:gd name="connsiteX3" fmla="*/ 143 w 218517"/>
                  <a:gd name="connsiteY3" fmla="*/ 219430 h 2185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8517" h="218517">
                    <a:moveTo>
                      <a:pt x="143" y="913"/>
                    </a:moveTo>
                    <a:lnTo>
                      <a:pt x="218660" y="913"/>
                    </a:lnTo>
                    <a:lnTo>
                      <a:pt x="218660" y="219430"/>
                    </a:lnTo>
                    <a:lnTo>
                      <a:pt x="143" y="219430"/>
                    </a:lnTo>
                    <a:close/>
                  </a:path>
                </a:pathLst>
              </a:custGeom>
              <a:solidFill>
                <a:srgbClr val="000000"/>
              </a:solidFill>
              <a:ln w="218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184911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AEF234A-69C1-CA45-D3FC-D221BEA4FC31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1055688" y="2003682"/>
            <a:ext cx="5739967" cy="3484580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 sz="2000" dirty="0"/>
              <a:t>Robots travel at high speeds through a junction</a:t>
            </a:r>
          </a:p>
          <a:p>
            <a:endParaRPr lang="en-US" sz="2000" dirty="0"/>
          </a:p>
          <a:p>
            <a:r>
              <a:rPr lang="en-US" sz="2000" b="1" dirty="0"/>
              <a:t>Collaboration</a:t>
            </a:r>
            <a:r>
              <a:rPr lang="en-US" sz="2000" dirty="0"/>
              <a:t> in GBP planner allows </a:t>
            </a:r>
            <a:br>
              <a:rPr lang="en-US" sz="2000" dirty="0"/>
            </a:br>
            <a:r>
              <a:rPr lang="en-US" sz="2000" dirty="0"/>
              <a:t>high flowrate to be maintained</a:t>
            </a:r>
          </a:p>
          <a:p>
            <a:endParaRPr lang="en-US" sz="2000" dirty="0"/>
          </a:p>
          <a:p>
            <a:r>
              <a:rPr lang="en-GB" sz="2000" dirty="0"/>
              <a:t>Blockages caused by reactive planner</a:t>
            </a:r>
          </a:p>
          <a:p>
            <a:endParaRPr lang="en-US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9615C88-849F-B55A-E973-DBEC082DFD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Warehouse Junction Experiment</a:t>
            </a:r>
          </a:p>
        </p:txBody>
      </p:sp>
      <p:pic>
        <p:nvPicPr>
          <p:cNvPr id="9" name="gbp_Q6">
            <a:hlinkClick r:id="" action="ppaction://media"/>
            <a:extLst>
              <a:ext uri="{FF2B5EF4-FFF2-40B4-BE49-F238E27FC236}">
                <a16:creationId xmlns:a16="http://schemas.microsoft.com/office/drawing/2014/main" id="{29EE309F-408F-25C7-07B0-AA4627933FB0}"/>
              </a:ext>
            </a:extLst>
          </p:cNvPr>
          <p:cNvPicPr>
            <a:picLocks noGrp="1" noChangeAspect="1"/>
          </p:cNvPicPr>
          <p:nvPr>
            <p:ph idx="12"/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205663" y="2055377"/>
            <a:ext cx="3484562" cy="348456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37375B-CD58-CF1A-5208-8AB7D93C810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6A19FB1-E35D-C111-4B1A-61B0A5CE1C9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/>
          </a:bodyPr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A091489-9C3B-4BE3-A889-F58834A924B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E738C25A-DBE4-4259-8F37-2E1BC6CD72ED}" type="slidenum">
              <a:rPr lang="en-GB" smtClean="0"/>
              <a:t>10</a:t>
            </a:fld>
            <a:endParaRPr lang="en-GB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F2E473E-64D2-8818-5B9A-B692C97A46E0}"/>
              </a:ext>
            </a:extLst>
          </p:cNvPr>
          <p:cNvCxnSpPr/>
          <p:nvPr/>
        </p:nvCxnSpPr>
        <p:spPr>
          <a:xfrm>
            <a:off x="7205663" y="5741782"/>
            <a:ext cx="3484562" cy="0"/>
          </a:xfrm>
          <a:prstGeom prst="straightConnector1">
            <a:avLst/>
          </a:prstGeom>
          <a:ln w="1905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A823E90-1BD0-DC9F-CD20-A59A7F4C6451}"/>
              </a:ext>
            </a:extLst>
          </p:cNvPr>
          <p:cNvSpPr txBox="1"/>
          <p:nvPr/>
        </p:nvSpPr>
        <p:spPr>
          <a:xfrm>
            <a:off x="8629416" y="5741782"/>
            <a:ext cx="6319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i="1" dirty="0"/>
              <a:t>100m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45E042C-449B-1475-A56F-6690348AC4DB}"/>
              </a:ext>
            </a:extLst>
          </p:cNvPr>
          <p:cNvSpPr txBox="1"/>
          <p:nvPr/>
        </p:nvSpPr>
        <p:spPr>
          <a:xfrm>
            <a:off x="9261320" y="4172754"/>
            <a:ext cx="12676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 dirty="0"/>
              <a:t>Target speed:</a:t>
            </a:r>
            <a:br>
              <a:rPr lang="en-GB" sz="1400" dirty="0"/>
            </a:br>
            <a:r>
              <a:rPr lang="en-GB" sz="1400" dirty="0"/>
              <a:t>100 km/h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31400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8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F4E3798-6D45-28CD-ED2C-A71930DE5EA8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1055688" y="2003682"/>
            <a:ext cx="5267836" cy="3484580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GB" sz="2000" dirty="0"/>
              <a:t>Robots can </a:t>
            </a:r>
            <a:r>
              <a:rPr lang="en-GB" sz="2000" b="1" dirty="0"/>
              <a:t>collaborate</a:t>
            </a:r>
            <a:r>
              <a:rPr lang="en-GB" sz="2000" dirty="0"/>
              <a:t> to plan </a:t>
            </a:r>
            <a:br>
              <a:rPr lang="en-GB" sz="2000" dirty="0"/>
            </a:br>
            <a:r>
              <a:rPr lang="en-GB" sz="2000" b="1" dirty="0"/>
              <a:t>safe</a:t>
            </a:r>
            <a:r>
              <a:rPr lang="en-GB" sz="2000" dirty="0"/>
              <a:t> and </a:t>
            </a:r>
            <a:r>
              <a:rPr lang="en-GB" sz="2000" b="1" dirty="0"/>
              <a:t>efficient</a:t>
            </a:r>
            <a:r>
              <a:rPr lang="en-GB" sz="2000" dirty="0"/>
              <a:t> paths with </a:t>
            </a:r>
            <a:br>
              <a:rPr lang="en-GB" sz="2000" dirty="0"/>
            </a:br>
            <a:r>
              <a:rPr lang="en-GB" sz="2000" b="1" dirty="0"/>
              <a:t>iterative message passing</a:t>
            </a:r>
          </a:p>
          <a:p>
            <a:endParaRPr lang="en-US" sz="2000" dirty="0"/>
          </a:p>
          <a:p>
            <a:r>
              <a:rPr lang="en-US" sz="2000" b="1" dirty="0" err="1"/>
              <a:t>Decentralised</a:t>
            </a:r>
            <a:r>
              <a:rPr lang="en-US" sz="2000" dirty="0"/>
              <a:t>, therefore </a:t>
            </a:r>
            <a:r>
              <a:rPr lang="en-US" sz="2000" b="1" dirty="0"/>
              <a:t>scalable</a:t>
            </a:r>
            <a:r>
              <a:rPr lang="en-US" sz="2000" dirty="0"/>
              <a:t> to large numbers of robots</a:t>
            </a:r>
          </a:p>
          <a:p>
            <a:endParaRPr lang="en-US" sz="2000" dirty="0"/>
          </a:p>
          <a:p>
            <a:r>
              <a:rPr lang="en-US" sz="2000" dirty="0"/>
              <a:t>Wide reaching benefits for self-driving cars, teams of robots working together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8E46D67-3B5C-E968-4FA2-39E7988436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GBP Planner</a:t>
            </a:r>
          </a:p>
        </p:txBody>
      </p:sp>
      <p:pic>
        <p:nvPicPr>
          <p:cNvPr id="9" name="turning_20fps">
            <a:hlinkClick r:id="" action="ppaction://media"/>
            <a:extLst>
              <a:ext uri="{FF2B5EF4-FFF2-40B4-BE49-F238E27FC236}">
                <a16:creationId xmlns:a16="http://schemas.microsoft.com/office/drawing/2014/main" id="{5CA428C0-3B3A-7B1C-E5F5-D035F0821E11}"/>
              </a:ext>
            </a:extLst>
          </p:cNvPr>
          <p:cNvPicPr>
            <a:picLocks noGrp="1" noChangeAspect="1"/>
          </p:cNvPicPr>
          <p:nvPr>
            <p:ph idx="12"/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205663" y="2044986"/>
            <a:ext cx="3484562" cy="348456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5AE6EFB-A282-E26F-E2CA-9258E3C90B4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730CD3D-3955-0321-DD02-87A7D8FE05A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/>
          </a:bodyPr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0B5D270-E297-C18E-E0B9-F0EB512C8F2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E738C25A-DBE4-4259-8F37-2E1BC6CD72ED}" type="slidenum">
              <a:rPr lang="en-GB" smtClean="0"/>
              <a:t>11</a:t>
            </a:fld>
            <a:endParaRPr lang="en-GB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BA1AE2BF-C03F-BC7B-3411-E6C4117A9C4E}"/>
              </a:ext>
            </a:extLst>
          </p:cNvPr>
          <p:cNvCxnSpPr/>
          <p:nvPr/>
        </p:nvCxnSpPr>
        <p:spPr>
          <a:xfrm>
            <a:off x="7205663" y="6032730"/>
            <a:ext cx="3484562" cy="0"/>
          </a:xfrm>
          <a:prstGeom prst="straightConnector1">
            <a:avLst/>
          </a:prstGeom>
          <a:ln w="1905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08FBE95-9515-D8FF-10DB-0502C04EB4DB}"/>
              </a:ext>
            </a:extLst>
          </p:cNvPr>
          <p:cNvSpPr txBox="1"/>
          <p:nvPr/>
        </p:nvSpPr>
        <p:spPr>
          <a:xfrm>
            <a:off x="8629416" y="6032730"/>
            <a:ext cx="6319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i="1" dirty="0"/>
              <a:t>100m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92542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9" repeatCount="indefinite" fill="remove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73E2B3-53E2-940D-65B9-DC283863C1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0240" y="1778000"/>
            <a:ext cx="5663474" cy="2387600"/>
          </a:xfrm>
        </p:spPr>
        <p:txBody>
          <a:bodyPr>
            <a:noAutofit/>
          </a:bodyPr>
          <a:lstStyle/>
          <a:p>
            <a:r>
              <a:rPr lang="en-GB" sz="3600" dirty="0"/>
              <a:t>Distributing Collaborative </a:t>
            </a:r>
            <a:br>
              <a:rPr lang="en-GB" sz="3600" dirty="0"/>
            </a:br>
            <a:r>
              <a:rPr lang="en-GB" sz="3600" dirty="0"/>
              <a:t>Multi-Robot Planning </a:t>
            </a:r>
            <a:r>
              <a:rPr lang="en-GB" sz="3600" b="0" dirty="0"/>
              <a:t>with </a:t>
            </a:r>
            <a:br>
              <a:rPr lang="en-GB" sz="3600" dirty="0"/>
            </a:br>
            <a:r>
              <a:rPr lang="en-GB" sz="3600" dirty="0"/>
              <a:t>Gaussian Belief Propagation</a:t>
            </a:r>
            <a:br>
              <a:rPr lang="en-GB" sz="1800" dirty="0"/>
            </a:br>
            <a:endParaRPr lang="en-US" sz="32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561DF2-1EBE-E147-5FD5-9A22D028C7F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b="1" dirty="0"/>
              <a:t>Aalok Patwardhan, </a:t>
            </a:r>
            <a:r>
              <a:rPr lang="en-GB" dirty="0"/>
              <a:t>Riku Murai,</a:t>
            </a:r>
            <a:br>
              <a:rPr lang="en-GB" dirty="0"/>
            </a:br>
            <a:r>
              <a:rPr lang="en-GB" dirty="0"/>
              <a:t>Andrew J. Davison</a:t>
            </a:r>
            <a:endParaRPr 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0A656556-A15F-2672-636F-FF4C17969C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240" y="5465512"/>
            <a:ext cx="1960418" cy="516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ubtitle 6">
            <a:extLst>
              <a:ext uri="{FF2B5EF4-FFF2-40B4-BE49-F238E27FC236}">
                <a16:creationId xmlns:a16="http://schemas.microsoft.com/office/drawing/2014/main" id="{C005A89F-9DD9-03E2-F61B-10DF214BFAF3}"/>
              </a:ext>
            </a:extLst>
          </p:cNvPr>
          <p:cNvSpPr txBox="1">
            <a:spLocks/>
          </p:cNvSpPr>
          <p:nvPr/>
        </p:nvSpPr>
        <p:spPr>
          <a:xfrm>
            <a:off x="7654708" y="5322455"/>
            <a:ext cx="3601122" cy="730889"/>
          </a:xfrm>
          <a:prstGeom prst="roundRect">
            <a:avLst/>
          </a:prstGeom>
          <a:solidFill>
            <a:schemeClr val="bg1"/>
          </a:solidFill>
        </p:spPr>
        <p:txBody>
          <a:bodyPr vert="horz" lIns="0" tIns="0" rIns="0" bIns="0" rtlCol="0" anchor="ctr">
            <a:noAutofit/>
          </a:bodyPr>
          <a:lstStyle>
            <a:lvl1pPr marL="0" indent="0" algn="ctr" defTabSz="609585" rtl="0" eaLnBrk="1" latinLnBrk="0" hangingPunct="1">
              <a:spcBef>
                <a:spcPct val="20000"/>
              </a:spcBef>
              <a:buClr>
                <a:srgbClr val="002548"/>
              </a:buClr>
              <a:buFontTx/>
              <a:buNone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indent="0" algn="ctr" defTabSz="609585" rtl="0" eaLnBrk="1" latinLnBrk="0" hangingPunct="1">
              <a:spcBef>
                <a:spcPct val="20000"/>
              </a:spcBef>
              <a:buClr>
                <a:srgbClr val="002548"/>
              </a:buClr>
              <a:buFont typeface="Arial"/>
              <a:buNone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indent="0" algn="ctr" defTabSz="609585" rtl="0" eaLnBrk="1" latinLnBrk="0" hangingPunct="1">
              <a:spcBef>
                <a:spcPct val="20000"/>
              </a:spcBef>
              <a:buClr>
                <a:srgbClr val="002548"/>
              </a:buClr>
              <a:buFont typeface="Arial"/>
              <a:buNone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indent="0" algn="ctr" defTabSz="609585" rtl="0" eaLnBrk="1" latinLnBrk="0" hangingPunct="1">
              <a:spcBef>
                <a:spcPct val="20000"/>
              </a:spcBef>
              <a:buClr>
                <a:srgbClr val="002548"/>
              </a:buClr>
              <a:buFont typeface="Arial"/>
              <a:buNone/>
              <a:defRPr sz="16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indent="0" algn="ctr" defTabSz="609585" rtl="0" eaLnBrk="1" latinLnBrk="0" hangingPunct="1">
              <a:spcBef>
                <a:spcPct val="20000"/>
              </a:spcBef>
              <a:buClr>
                <a:srgbClr val="002548"/>
              </a:buClr>
              <a:buFont typeface="Arial"/>
              <a:buNone/>
              <a:defRPr sz="16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286000" indent="0" algn="ctr" defTabSz="609585" rtl="0" eaLnBrk="1" latinLnBrk="0" hangingPunct="1">
              <a:spcBef>
                <a:spcPct val="200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609585" rtl="0" eaLnBrk="1" latinLnBrk="0" hangingPunct="1">
              <a:spcBef>
                <a:spcPct val="200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609585" rtl="0" eaLnBrk="1" latinLnBrk="0" hangingPunct="1">
              <a:spcBef>
                <a:spcPct val="200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609585" rtl="0" eaLnBrk="1" latinLnBrk="0" hangingPunct="1">
              <a:spcBef>
                <a:spcPct val="200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400" b="1" i="1" dirty="0"/>
              <a:t>IEEE Robotics and Automation Letters</a:t>
            </a:r>
            <a:br>
              <a:rPr lang="en-GB" sz="1400" b="1" i="1" dirty="0"/>
            </a:br>
            <a:r>
              <a:rPr lang="en-GB" sz="1400" i="1" dirty="0"/>
              <a:t>vol. 8, no. 2, pp. 552-559, Feb. 2023</a:t>
            </a:r>
            <a:br>
              <a:rPr lang="en-GB" sz="1400" i="1" dirty="0"/>
            </a:br>
            <a:r>
              <a:rPr lang="en-GB" sz="1400" i="1" dirty="0" err="1"/>
              <a:t>doi</a:t>
            </a:r>
            <a:r>
              <a:rPr lang="en-GB" sz="1400" i="1" dirty="0"/>
              <a:t>: 10.1109/LRA.2022.3227858.</a:t>
            </a:r>
            <a:endParaRPr lang="en-US" sz="1400" i="1" dirty="0"/>
          </a:p>
        </p:txBody>
      </p:sp>
      <p:pic>
        <p:nvPicPr>
          <p:cNvPr id="6" name="Picture 2" descr="Andrea Nicastro | Ph.D. Student at Dyson Robotics Lab">
            <a:extLst>
              <a:ext uri="{FF2B5EF4-FFF2-40B4-BE49-F238E27FC236}">
                <a16:creationId xmlns:a16="http://schemas.microsoft.com/office/drawing/2014/main" id="{2FDEB5E0-DC08-CE91-E255-0A87D48499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5270" y="5465512"/>
            <a:ext cx="1000588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5" name="Group 334">
            <a:extLst>
              <a:ext uri="{FF2B5EF4-FFF2-40B4-BE49-F238E27FC236}">
                <a16:creationId xmlns:a16="http://schemas.microsoft.com/office/drawing/2014/main" id="{62CF9FD8-B767-144F-2894-93418365A969}"/>
              </a:ext>
            </a:extLst>
          </p:cNvPr>
          <p:cNvGrpSpPr/>
          <p:nvPr/>
        </p:nvGrpSpPr>
        <p:grpSpPr>
          <a:xfrm>
            <a:off x="8253423" y="2684358"/>
            <a:ext cx="2403692" cy="2403690"/>
            <a:chOff x="8253423" y="2096526"/>
            <a:chExt cx="2403692" cy="240369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1051E042-AEE3-1A0F-A6E4-DCBCF16F2C5A}"/>
                </a:ext>
              </a:extLst>
            </p:cNvPr>
            <p:cNvSpPr/>
            <p:nvPr/>
          </p:nvSpPr>
          <p:spPr>
            <a:xfrm>
              <a:off x="8253423" y="2096526"/>
              <a:ext cx="2403692" cy="2403690"/>
            </a:xfrm>
            <a:prstGeom prst="roundRect">
              <a:avLst/>
            </a:prstGeom>
            <a:solidFill>
              <a:srgbClr val="FFFFFF"/>
            </a:solidFill>
            <a:ln w="20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grpSp>
          <p:nvGrpSpPr>
            <p:cNvPr id="11" name="Graphic 7">
              <a:extLst>
                <a:ext uri="{FF2B5EF4-FFF2-40B4-BE49-F238E27FC236}">
                  <a16:creationId xmlns:a16="http://schemas.microsoft.com/office/drawing/2014/main" id="{3D193834-2F17-0A4D-D7C4-25BF0AF97533}"/>
                </a:ext>
              </a:extLst>
            </p:cNvPr>
            <p:cNvGrpSpPr/>
            <p:nvPr/>
          </p:nvGrpSpPr>
          <p:grpSpPr>
            <a:xfrm>
              <a:off x="8399101" y="2242204"/>
              <a:ext cx="2112335" cy="2112333"/>
              <a:chOff x="8399101" y="2242204"/>
              <a:chExt cx="2112335" cy="2112333"/>
            </a:xfrm>
          </p:grpSpPr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6740D7D2-763C-38BD-6C33-DB7DEC5E1C8C}"/>
                  </a:ext>
                </a:extLst>
              </p:cNvPr>
              <p:cNvSpPr/>
              <p:nvPr/>
            </p:nvSpPr>
            <p:spPr>
              <a:xfrm>
                <a:off x="9054653" y="2242204"/>
                <a:ext cx="72839" cy="72839"/>
              </a:xfrm>
              <a:custGeom>
                <a:avLst/>
                <a:gdLst>
                  <a:gd name="connsiteX0" fmla="*/ 353 w 72839"/>
                  <a:gd name="connsiteY0" fmla="*/ 38 h 72839"/>
                  <a:gd name="connsiteX1" fmla="*/ 73192 w 72839"/>
                  <a:gd name="connsiteY1" fmla="*/ 38 h 72839"/>
                  <a:gd name="connsiteX2" fmla="*/ 73192 w 72839"/>
                  <a:gd name="connsiteY2" fmla="*/ 72877 h 72839"/>
                  <a:gd name="connsiteX3" fmla="*/ 353 w 72839"/>
                  <a:gd name="connsiteY3" fmla="*/ 72877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353" y="38"/>
                    </a:moveTo>
                    <a:lnTo>
                      <a:pt x="73192" y="38"/>
                    </a:lnTo>
                    <a:lnTo>
                      <a:pt x="73192" y="72877"/>
                    </a:lnTo>
                    <a:lnTo>
                      <a:pt x="353" y="72877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5C69AD4E-292B-1FD3-8B95-B2F8BA875D70}"/>
                  </a:ext>
                </a:extLst>
              </p:cNvPr>
              <p:cNvSpPr/>
              <p:nvPr/>
            </p:nvSpPr>
            <p:spPr>
              <a:xfrm>
                <a:off x="9200331" y="2242204"/>
                <a:ext cx="72839" cy="72839"/>
              </a:xfrm>
              <a:custGeom>
                <a:avLst/>
                <a:gdLst>
                  <a:gd name="connsiteX0" fmla="*/ 423 w 72839"/>
                  <a:gd name="connsiteY0" fmla="*/ 38 h 72839"/>
                  <a:gd name="connsiteX1" fmla="*/ 73262 w 72839"/>
                  <a:gd name="connsiteY1" fmla="*/ 38 h 72839"/>
                  <a:gd name="connsiteX2" fmla="*/ 73262 w 72839"/>
                  <a:gd name="connsiteY2" fmla="*/ 72877 h 72839"/>
                  <a:gd name="connsiteX3" fmla="*/ 423 w 72839"/>
                  <a:gd name="connsiteY3" fmla="*/ 72877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423" y="38"/>
                    </a:moveTo>
                    <a:lnTo>
                      <a:pt x="73262" y="38"/>
                    </a:lnTo>
                    <a:lnTo>
                      <a:pt x="73262" y="72877"/>
                    </a:lnTo>
                    <a:lnTo>
                      <a:pt x="423" y="72877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19F7FC4E-5DF9-5022-2527-21A4307B3321}"/>
                  </a:ext>
                </a:extLst>
              </p:cNvPr>
              <p:cNvSpPr/>
              <p:nvPr/>
            </p:nvSpPr>
            <p:spPr>
              <a:xfrm>
                <a:off x="9491688" y="2242204"/>
                <a:ext cx="72839" cy="72839"/>
              </a:xfrm>
              <a:custGeom>
                <a:avLst/>
                <a:gdLst>
                  <a:gd name="connsiteX0" fmla="*/ 563 w 72839"/>
                  <a:gd name="connsiteY0" fmla="*/ 38 h 72839"/>
                  <a:gd name="connsiteX1" fmla="*/ 73402 w 72839"/>
                  <a:gd name="connsiteY1" fmla="*/ 38 h 72839"/>
                  <a:gd name="connsiteX2" fmla="*/ 73402 w 72839"/>
                  <a:gd name="connsiteY2" fmla="*/ 72877 h 72839"/>
                  <a:gd name="connsiteX3" fmla="*/ 563 w 72839"/>
                  <a:gd name="connsiteY3" fmla="*/ 72877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563" y="38"/>
                    </a:moveTo>
                    <a:lnTo>
                      <a:pt x="73402" y="38"/>
                    </a:lnTo>
                    <a:lnTo>
                      <a:pt x="73402" y="72877"/>
                    </a:lnTo>
                    <a:lnTo>
                      <a:pt x="563" y="72877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B06422E4-6216-73BB-94F2-71FD97020828}"/>
                  </a:ext>
                </a:extLst>
              </p:cNvPr>
              <p:cNvSpPr/>
              <p:nvPr/>
            </p:nvSpPr>
            <p:spPr>
              <a:xfrm>
                <a:off x="9710206" y="2242204"/>
                <a:ext cx="72839" cy="72839"/>
              </a:xfrm>
              <a:custGeom>
                <a:avLst/>
                <a:gdLst>
                  <a:gd name="connsiteX0" fmla="*/ 668 w 72839"/>
                  <a:gd name="connsiteY0" fmla="*/ 38 h 72839"/>
                  <a:gd name="connsiteX1" fmla="*/ 73507 w 72839"/>
                  <a:gd name="connsiteY1" fmla="*/ 38 h 72839"/>
                  <a:gd name="connsiteX2" fmla="*/ 73507 w 72839"/>
                  <a:gd name="connsiteY2" fmla="*/ 72877 h 72839"/>
                  <a:gd name="connsiteX3" fmla="*/ 668 w 72839"/>
                  <a:gd name="connsiteY3" fmla="*/ 72877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668" y="38"/>
                    </a:moveTo>
                    <a:lnTo>
                      <a:pt x="73507" y="38"/>
                    </a:lnTo>
                    <a:lnTo>
                      <a:pt x="73507" y="72877"/>
                    </a:lnTo>
                    <a:lnTo>
                      <a:pt x="668" y="72877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EBFECFE2-81D9-69CB-1011-AA24F274324E}"/>
                  </a:ext>
                </a:extLst>
              </p:cNvPr>
              <p:cNvSpPr/>
              <p:nvPr/>
            </p:nvSpPr>
            <p:spPr>
              <a:xfrm>
                <a:off x="9783045" y="2242204"/>
                <a:ext cx="72839" cy="72839"/>
              </a:xfrm>
              <a:custGeom>
                <a:avLst/>
                <a:gdLst>
                  <a:gd name="connsiteX0" fmla="*/ 703 w 72839"/>
                  <a:gd name="connsiteY0" fmla="*/ 38 h 72839"/>
                  <a:gd name="connsiteX1" fmla="*/ 73542 w 72839"/>
                  <a:gd name="connsiteY1" fmla="*/ 38 h 72839"/>
                  <a:gd name="connsiteX2" fmla="*/ 73542 w 72839"/>
                  <a:gd name="connsiteY2" fmla="*/ 72877 h 72839"/>
                  <a:gd name="connsiteX3" fmla="*/ 703 w 72839"/>
                  <a:gd name="connsiteY3" fmla="*/ 72877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703" y="38"/>
                    </a:moveTo>
                    <a:lnTo>
                      <a:pt x="73542" y="38"/>
                    </a:lnTo>
                    <a:lnTo>
                      <a:pt x="73542" y="72877"/>
                    </a:lnTo>
                    <a:lnTo>
                      <a:pt x="703" y="72877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DF2E1805-ABC5-CE0A-D2A9-DA6D1BBD92A9}"/>
                  </a:ext>
                </a:extLst>
              </p:cNvPr>
              <p:cNvSpPr/>
              <p:nvPr/>
            </p:nvSpPr>
            <p:spPr>
              <a:xfrm>
                <a:off x="9273171" y="2315043"/>
                <a:ext cx="72839" cy="72839"/>
              </a:xfrm>
              <a:custGeom>
                <a:avLst/>
                <a:gdLst>
                  <a:gd name="connsiteX0" fmla="*/ 458 w 72839"/>
                  <a:gd name="connsiteY0" fmla="*/ 73 h 72839"/>
                  <a:gd name="connsiteX1" fmla="*/ 73297 w 72839"/>
                  <a:gd name="connsiteY1" fmla="*/ 73 h 72839"/>
                  <a:gd name="connsiteX2" fmla="*/ 73297 w 72839"/>
                  <a:gd name="connsiteY2" fmla="*/ 72912 h 72839"/>
                  <a:gd name="connsiteX3" fmla="*/ 458 w 72839"/>
                  <a:gd name="connsiteY3" fmla="*/ 72912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458" y="73"/>
                    </a:moveTo>
                    <a:lnTo>
                      <a:pt x="73297" y="73"/>
                    </a:lnTo>
                    <a:lnTo>
                      <a:pt x="73297" y="72912"/>
                    </a:lnTo>
                    <a:lnTo>
                      <a:pt x="458" y="72912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AAFFE4A7-198F-28A3-3B71-C859D50A26D5}"/>
                  </a:ext>
                </a:extLst>
              </p:cNvPr>
              <p:cNvSpPr/>
              <p:nvPr/>
            </p:nvSpPr>
            <p:spPr>
              <a:xfrm>
                <a:off x="9346010" y="2315043"/>
                <a:ext cx="72839" cy="72839"/>
              </a:xfrm>
              <a:custGeom>
                <a:avLst/>
                <a:gdLst>
                  <a:gd name="connsiteX0" fmla="*/ 493 w 72839"/>
                  <a:gd name="connsiteY0" fmla="*/ 73 h 72839"/>
                  <a:gd name="connsiteX1" fmla="*/ 73332 w 72839"/>
                  <a:gd name="connsiteY1" fmla="*/ 73 h 72839"/>
                  <a:gd name="connsiteX2" fmla="*/ 73332 w 72839"/>
                  <a:gd name="connsiteY2" fmla="*/ 72912 h 72839"/>
                  <a:gd name="connsiteX3" fmla="*/ 493 w 72839"/>
                  <a:gd name="connsiteY3" fmla="*/ 72912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493" y="73"/>
                    </a:moveTo>
                    <a:lnTo>
                      <a:pt x="73332" y="73"/>
                    </a:lnTo>
                    <a:lnTo>
                      <a:pt x="73332" y="72912"/>
                    </a:lnTo>
                    <a:lnTo>
                      <a:pt x="493" y="72912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54E037A6-4FA1-ABF0-102C-AE21A3E58CA5}"/>
                  </a:ext>
                </a:extLst>
              </p:cNvPr>
              <p:cNvSpPr/>
              <p:nvPr/>
            </p:nvSpPr>
            <p:spPr>
              <a:xfrm>
                <a:off x="9491688" y="2315043"/>
                <a:ext cx="72839" cy="72839"/>
              </a:xfrm>
              <a:custGeom>
                <a:avLst/>
                <a:gdLst>
                  <a:gd name="connsiteX0" fmla="*/ 563 w 72839"/>
                  <a:gd name="connsiteY0" fmla="*/ 73 h 72839"/>
                  <a:gd name="connsiteX1" fmla="*/ 73402 w 72839"/>
                  <a:gd name="connsiteY1" fmla="*/ 73 h 72839"/>
                  <a:gd name="connsiteX2" fmla="*/ 73402 w 72839"/>
                  <a:gd name="connsiteY2" fmla="*/ 72912 h 72839"/>
                  <a:gd name="connsiteX3" fmla="*/ 563 w 72839"/>
                  <a:gd name="connsiteY3" fmla="*/ 72912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563" y="73"/>
                    </a:moveTo>
                    <a:lnTo>
                      <a:pt x="73402" y="73"/>
                    </a:lnTo>
                    <a:lnTo>
                      <a:pt x="73402" y="72912"/>
                    </a:lnTo>
                    <a:lnTo>
                      <a:pt x="563" y="72912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03EC4DFD-27F9-061D-B12C-F4A13F8C300C}"/>
                  </a:ext>
                </a:extLst>
              </p:cNvPr>
              <p:cNvSpPr/>
              <p:nvPr/>
            </p:nvSpPr>
            <p:spPr>
              <a:xfrm>
                <a:off x="9855884" y="2315043"/>
                <a:ext cx="72839" cy="72839"/>
              </a:xfrm>
              <a:custGeom>
                <a:avLst/>
                <a:gdLst>
                  <a:gd name="connsiteX0" fmla="*/ 738 w 72839"/>
                  <a:gd name="connsiteY0" fmla="*/ 73 h 72839"/>
                  <a:gd name="connsiteX1" fmla="*/ 73577 w 72839"/>
                  <a:gd name="connsiteY1" fmla="*/ 73 h 72839"/>
                  <a:gd name="connsiteX2" fmla="*/ 73577 w 72839"/>
                  <a:gd name="connsiteY2" fmla="*/ 72912 h 72839"/>
                  <a:gd name="connsiteX3" fmla="*/ 738 w 72839"/>
                  <a:gd name="connsiteY3" fmla="*/ 72912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738" y="73"/>
                    </a:moveTo>
                    <a:lnTo>
                      <a:pt x="73577" y="73"/>
                    </a:lnTo>
                    <a:lnTo>
                      <a:pt x="73577" y="72912"/>
                    </a:lnTo>
                    <a:lnTo>
                      <a:pt x="738" y="72912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6B09FAC9-D618-7486-0598-028E7086F578}"/>
                  </a:ext>
                </a:extLst>
              </p:cNvPr>
              <p:cNvSpPr/>
              <p:nvPr/>
            </p:nvSpPr>
            <p:spPr>
              <a:xfrm>
                <a:off x="9637366" y="2387882"/>
                <a:ext cx="72839" cy="72839"/>
              </a:xfrm>
              <a:custGeom>
                <a:avLst/>
                <a:gdLst>
                  <a:gd name="connsiteX0" fmla="*/ 633 w 72839"/>
                  <a:gd name="connsiteY0" fmla="*/ 108 h 72839"/>
                  <a:gd name="connsiteX1" fmla="*/ 73472 w 72839"/>
                  <a:gd name="connsiteY1" fmla="*/ 108 h 72839"/>
                  <a:gd name="connsiteX2" fmla="*/ 73472 w 72839"/>
                  <a:gd name="connsiteY2" fmla="*/ 72947 h 72839"/>
                  <a:gd name="connsiteX3" fmla="*/ 633 w 72839"/>
                  <a:gd name="connsiteY3" fmla="*/ 72947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633" y="108"/>
                    </a:moveTo>
                    <a:lnTo>
                      <a:pt x="73472" y="108"/>
                    </a:lnTo>
                    <a:lnTo>
                      <a:pt x="73472" y="72947"/>
                    </a:lnTo>
                    <a:lnTo>
                      <a:pt x="633" y="72947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C0228D34-C880-FAD8-1907-3E2CF7A20930}"/>
                  </a:ext>
                </a:extLst>
              </p:cNvPr>
              <p:cNvSpPr/>
              <p:nvPr/>
            </p:nvSpPr>
            <p:spPr>
              <a:xfrm>
                <a:off x="9710206" y="2387882"/>
                <a:ext cx="72839" cy="72839"/>
              </a:xfrm>
              <a:custGeom>
                <a:avLst/>
                <a:gdLst>
                  <a:gd name="connsiteX0" fmla="*/ 668 w 72839"/>
                  <a:gd name="connsiteY0" fmla="*/ 108 h 72839"/>
                  <a:gd name="connsiteX1" fmla="*/ 73507 w 72839"/>
                  <a:gd name="connsiteY1" fmla="*/ 108 h 72839"/>
                  <a:gd name="connsiteX2" fmla="*/ 73507 w 72839"/>
                  <a:gd name="connsiteY2" fmla="*/ 72947 h 72839"/>
                  <a:gd name="connsiteX3" fmla="*/ 668 w 72839"/>
                  <a:gd name="connsiteY3" fmla="*/ 72947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668" y="108"/>
                    </a:moveTo>
                    <a:lnTo>
                      <a:pt x="73507" y="108"/>
                    </a:lnTo>
                    <a:lnTo>
                      <a:pt x="73507" y="72947"/>
                    </a:lnTo>
                    <a:lnTo>
                      <a:pt x="668" y="72947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84BE8BDC-8122-5CB7-2365-8B6101F53BDD}"/>
                  </a:ext>
                </a:extLst>
              </p:cNvPr>
              <p:cNvSpPr/>
              <p:nvPr/>
            </p:nvSpPr>
            <p:spPr>
              <a:xfrm>
                <a:off x="9855884" y="2387882"/>
                <a:ext cx="72839" cy="72839"/>
              </a:xfrm>
              <a:custGeom>
                <a:avLst/>
                <a:gdLst>
                  <a:gd name="connsiteX0" fmla="*/ 738 w 72839"/>
                  <a:gd name="connsiteY0" fmla="*/ 108 h 72839"/>
                  <a:gd name="connsiteX1" fmla="*/ 73577 w 72839"/>
                  <a:gd name="connsiteY1" fmla="*/ 108 h 72839"/>
                  <a:gd name="connsiteX2" fmla="*/ 73577 w 72839"/>
                  <a:gd name="connsiteY2" fmla="*/ 72947 h 72839"/>
                  <a:gd name="connsiteX3" fmla="*/ 738 w 72839"/>
                  <a:gd name="connsiteY3" fmla="*/ 72947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738" y="108"/>
                    </a:moveTo>
                    <a:lnTo>
                      <a:pt x="73577" y="108"/>
                    </a:lnTo>
                    <a:lnTo>
                      <a:pt x="73577" y="72947"/>
                    </a:lnTo>
                    <a:lnTo>
                      <a:pt x="738" y="72947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E18A5BD3-93D8-149A-83E6-F2BA54439415}"/>
                  </a:ext>
                </a:extLst>
              </p:cNvPr>
              <p:cNvSpPr/>
              <p:nvPr/>
            </p:nvSpPr>
            <p:spPr>
              <a:xfrm>
                <a:off x="9054653" y="2460721"/>
                <a:ext cx="72839" cy="72839"/>
              </a:xfrm>
              <a:custGeom>
                <a:avLst/>
                <a:gdLst>
                  <a:gd name="connsiteX0" fmla="*/ 353 w 72839"/>
                  <a:gd name="connsiteY0" fmla="*/ 143 h 72839"/>
                  <a:gd name="connsiteX1" fmla="*/ 73192 w 72839"/>
                  <a:gd name="connsiteY1" fmla="*/ 143 h 72839"/>
                  <a:gd name="connsiteX2" fmla="*/ 73192 w 72839"/>
                  <a:gd name="connsiteY2" fmla="*/ 72982 h 72839"/>
                  <a:gd name="connsiteX3" fmla="*/ 353 w 72839"/>
                  <a:gd name="connsiteY3" fmla="*/ 72982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353" y="143"/>
                    </a:moveTo>
                    <a:lnTo>
                      <a:pt x="73192" y="143"/>
                    </a:lnTo>
                    <a:lnTo>
                      <a:pt x="73192" y="72982"/>
                    </a:lnTo>
                    <a:lnTo>
                      <a:pt x="353" y="72982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E1B7B592-A00C-2357-7503-D77A6597B447}"/>
                  </a:ext>
                </a:extLst>
              </p:cNvPr>
              <p:cNvSpPr/>
              <p:nvPr/>
            </p:nvSpPr>
            <p:spPr>
              <a:xfrm>
                <a:off x="9200331" y="2460721"/>
                <a:ext cx="72839" cy="72839"/>
              </a:xfrm>
              <a:custGeom>
                <a:avLst/>
                <a:gdLst>
                  <a:gd name="connsiteX0" fmla="*/ 423 w 72839"/>
                  <a:gd name="connsiteY0" fmla="*/ 143 h 72839"/>
                  <a:gd name="connsiteX1" fmla="*/ 73262 w 72839"/>
                  <a:gd name="connsiteY1" fmla="*/ 143 h 72839"/>
                  <a:gd name="connsiteX2" fmla="*/ 73262 w 72839"/>
                  <a:gd name="connsiteY2" fmla="*/ 72982 h 72839"/>
                  <a:gd name="connsiteX3" fmla="*/ 423 w 72839"/>
                  <a:gd name="connsiteY3" fmla="*/ 72982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423" y="143"/>
                    </a:moveTo>
                    <a:lnTo>
                      <a:pt x="73262" y="143"/>
                    </a:lnTo>
                    <a:lnTo>
                      <a:pt x="73262" y="72982"/>
                    </a:lnTo>
                    <a:lnTo>
                      <a:pt x="423" y="72982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67C71A35-3499-D316-CD71-497FD06D0BD2}"/>
                  </a:ext>
                </a:extLst>
              </p:cNvPr>
              <p:cNvSpPr/>
              <p:nvPr/>
            </p:nvSpPr>
            <p:spPr>
              <a:xfrm>
                <a:off x="9273171" y="2460721"/>
                <a:ext cx="72839" cy="72839"/>
              </a:xfrm>
              <a:custGeom>
                <a:avLst/>
                <a:gdLst>
                  <a:gd name="connsiteX0" fmla="*/ 458 w 72839"/>
                  <a:gd name="connsiteY0" fmla="*/ 143 h 72839"/>
                  <a:gd name="connsiteX1" fmla="*/ 73297 w 72839"/>
                  <a:gd name="connsiteY1" fmla="*/ 143 h 72839"/>
                  <a:gd name="connsiteX2" fmla="*/ 73297 w 72839"/>
                  <a:gd name="connsiteY2" fmla="*/ 72982 h 72839"/>
                  <a:gd name="connsiteX3" fmla="*/ 458 w 72839"/>
                  <a:gd name="connsiteY3" fmla="*/ 72982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458" y="143"/>
                    </a:moveTo>
                    <a:lnTo>
                      <a:pt x="73297" y="143"/>
                    </a:lnTo>
                    <a:lnTo>
                      <a:pt x="73297" y="72982"/>
                    </a:lnTo>
                    <a:lnTo>
                      <a:pt x="458" y="72982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3E05EF9C-8A25-A840-DF49-6B93B9D4A0D0}"/>
                  </a:ext>
                </a:extLst>
              </p:cNvPr>
              <p:cNvSpPr/>
              <p:nvPr/>
            </p:nvSpPr>
            <p:spPr>
              <a:xfrm>
                <a:off x="9346010" y="2460721"/>
                <a:ext cx="72839" cy="72839"/>
              </a:xfrm>
              <a:custGeom>
                <a:avLst/>
                <a:gdLst>
                  <a:gd name="connsiteX0" fmla="*/ 493 w 72839"/>
                  <a:gd name="connsiteY0" fmla="*/ 143 h 72839"/>
                  <a:gd name="connsiteX1" fmla="*/ 73332 w 72839"/>
                  <a:gd name="connsiteY1" fmla="*/ 143 h 72839"/>
                  <a:gd name="connsiteX2" fmla="*/ 73332 w 72839"/>
                  <a:gd name="connsiteY2" fmla="*/ 72982 h 72839"/>
                  <a:gd name="connsiteX3" fmla="*/ 493 w 72839"/>
                  <a:gd name="connsiteY3" fmla="*/ 72982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493" y="143"/>
                    </a:moveTo>
                    <a:lnTo>
                      <a:pt x="73332" y="143"/>
                    </a:lnTo>
                    <a:lnTo>
                      <a:pt x="73332" y="72982"/>
                    </a:lnTo>
                    <a:lnTo>
                      <a:pt x="493" y="72982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24A57637-D214-C767-E5D2-C21A8793A699}"/>
                  </a:ext>
                </a:extLst>
              </p:cNvPr>
              <p:cNvSpPr/>
              <p:nvPr/>
            </p:nvSpPr>
            <p:spPr>
              <a:xfrm>
                <a:off x="9491688" y="2460721"/>
                <a:ext cx="72839" cy="72839"/>
              </a:xfrm>
              <a:custGeom>
                <a:avLst/>
                <a:gdLst>
                  <a:gd name="connsiteX0" fmla="*/ 563 w 72839"/>
                  <a:gd name="connsiteY0" fmla="*/ 143 h 72839"/>
                  <a:gd name="connsiteX1" fmla="*/ 73402 w 72839"/>
                  <a:gd name="connsiteY1" fmla="*/ 143 h 72839"/>
                  <a:gd name="connsiteX2" fmla="*/ 73402 w 72839"/>
                  <a:gd name="connsiteY2" fmla="*/ 72982 h 72839"/>
                  <a:gd name="connsiteX3" fmla="*/ 563 w 72839"/>
                  <a:gd name="connsiteY3" fmla="*/ 72982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563" y="143"/>
                    </a:moveTo>
                    <a:lnTo>
                      <a:pt x="73402" y="143"/>
                    </a:lnTo>
                    <a:lnTo>
                      <a:pt x="73402" y="72982"/>
                    </a:lnTo>
                    <a:lnTo>
                      <a:pt x="563" y="72982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7F671503-DD78-DF9F-6831-3531CA81294D}"/>
                  </a:ext>
                </a:extLst>
              </p:cNvPr>
              <p:cNvSpPr/>
              <p:nvPr/>
            </p:nvSpPr>
            <p:spPr>
              <a:xfrm>
                <a:off x="9783045" y="2460721"/>
                <a:ext cx="72839" cy="72839"/>
              </a:xfrm>
              <a:custGeom>
                <a:avLst/>
                <a:gdLst>
                  <a:gd name="connsiteX0" fmla="*/ 703 w 72839"/>
                  <a:gd name="connsiteY0" fmla="*/ 143 h 72839"/>
                  <a:gd name="connsiteX1" fmla="*/ 73542 w 72839"/>
                  <a:gd name="connsiteY1" fmla="*/ 143 h 72839"/>
                  <a:gd name="connsiteX2" fmla="*/ 73542 w 72839"/>
                  <a:gd name="connsiteY2" fmla="*/ 72982 h 72839"/>
                  <a:gd name="connsiteX3" fmla="*/ 703 w 72839"/>
                  <a:gd name="connsiteY3" fmla="*/ 72982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703" y="143"/>
                    </a:moveTo>
                    <a:lnTo>
                      <a:pt x="73542" y="143"/>
                    </a:lnTo>
                    <a:lnTo>
                      <a:pt x="73542" y="72982"/>
                    </a:lnTo>
                    <a:lnTo>
                      <a:pt x="703" y="72982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D27BC994-EE40-0EE3-28F1-332D7F098E9C}"/>
                  </a:ext>
                </a:extLst>
              </p:cNvPr>
              <p:cNvSpPr/>
              <p:nvPr/>
            </p:nvSpPr>
            <p:spPr>
              <a:xfrm>
                <a:off x="9855884" y="2460721"/>
                <a:ext cx="72839" cy="72839"/>
              </a:xfrm>
              <a:custGeom>
                <a:avLst/>
                <a:gdLst>
                  <a:gd name="connsiteX0" fmla="*/ 738 w 72839"/>
                  <a:gd name="connsiteY0" fmla="*/ 143 h 72839"/>
                  <a:gd name="connsiteX1" fmla="*/ 73577 w 72839"/>
                  <a:gd name="connsiteY1" fmla="*/ 143 h 72839"/>
                  <a:gd name="connsiteX2" fmla="*/ 73577 w 72839"/>
                  <a:gd name="connsiteY2" fmla="*/ 72982 h 72839"/>
                  <a:gd name="connsiteX3" fmla="*/ 738 w 72839"/>
                  <a:gd name="connsiteY3" fmla="*/ 72982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738" y="143"/>
                    </a:moveTo>
                    <a:lnTo>
                      <a:pt x="73577" y="143"/>
                    </a:lnTo>
                    <a:lnTo>
                      <a:pt x="73577" y="72982"/>
                    </a:lnTo>
                    <a:lnTo>
                      <a:pt x="738" y="72982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654A948D-A929-3440-DFE3-3AF4CEAB9D33}"/>
                  </a:ext>
                </a:extLst>
              </p:cNvPr>
              <p:cNvSpPr/>
              <p:nvPr/>
            </p:nvSpPr>
            <p:spPr>
              <a:xfrm>
                <a:off x="9054653" y="2533560"/>
                <a:ext cx="72839" cy="72839"/>
              </a:xfrm>
              <a:custGeom>
                <a:avLst/>
                <a:gdLst>
                  <a:gd name="connsiteX0" fmla="*/ 353 w 72839"/>
                  <a:gd name="connsiteY0" fmla="*/ 178 h 72839"/>
                  <a:gd name="connsiteX1" fmla="*/ 73192 w 72839"/>
                  <a:gd name="connsiteY1" fmla="*/ 178 h 72839"/>
                  <a:gd name="connsiteX2" fmla="*/ 73192 w 72839"/>
                  <a:gd name="connsiteY2" fmla="*/ 73017 h 72839"/>
                  <a:gd name="connsiteX3" fmla="*/ 353 w 72839"/>
                  <a:gd name="connsiteY3" fmla="*/ 73017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353" y="178"/>
                    </a:moveTo>
                    <a:lnTo>
                      <a:pt x="73192" y="178"/>
                    </a:lnTo>
                    <a:lnTo>
                      <a:pt x="73192" y="73017"/>
                    </a:lnTo>
                    <a:lnTo>
                      <a:pt x="353" y="73017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61E255B3-52B2-D488-F1DC-E5DD5B9A02B9}"/>
                  </a:ext>
                </a:extLst>
              </p:cNvPr>
              <p:cNvSpPr/>
              <p:nvPr/>
            </p:nvSpPr>
            <p:spPr>
              <a:xfrm>
                <a:off x="9200331" y="2533560"/>
                <a:ext cx="72839" cy="72839"/>
              </a:xfrm>
              <a:custGeom>
                <a:avLst/>
                <a:gdLst>
                  <a:gd name="connsiteX0" fmla="*/ 423 w 72839"/>
                  <a:gd name="connsiteY0" fmla="*/ 178 h 72839"/>
                  <a:gd name="connsiteX1" fmla="*/ 73262 w 72839"/>
                  <a:gd name="connsiteY1" fmla="*/ 178 h 72839"/>
                  <a:gd name="connsiteX2" fmla="*/ 73262 w 72839"/>
                  <a:gd name="connsiteY2" fmla="*/ 73017 h 72839"/>
                  <a:gd name="connsiteX3" fmla="*/ 423 w 72839"/>
                  <a:gd name="connsiteY3" fmla="*/ 73017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423" y="178"/>
                    </a:moveTo>
                    <a:lnTo>
                      <a:pt x="73262" y="178"/>
                    </a:lnTo>
                    <a:lnTo>
                      <a:pt x="73262" y="73017"/>
                    </a:lnTo>
                    <a:lnTo>
                      <a:pt x="423" y="73017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A059B8E0-380D-5329-8524-CB2E138E443B}"/>
                  </a:ext>
                </a:extLst>
              </p:cNvPr>
              <p:cNvSpPr/>
              <p:nvPr/>
            </p:nvSpPr>
            <p:spPr>
              <a:xfrm>
                <a:off x="9418849" y="2533560"/>
                <a:ext cx="72839" cy="72839"/>
              </a:xfrm>
              <a:custGeom>
                <a:avLst/>
                <a:gdLst>
                  <a:gd name="connsiteX0" fmla="*/ 528 w 72839"/>
                  <a:gd name="connsiteY0" fmla="*/ 178 h 72839"/>
                  <a:gd name="connsiteX1" fmla="*/ 73367 w 72839"/>
                  <a:gd name="connsiteY1" fmla="*/ 178 h 72839"/>
                  <a:gd name="connsiteX2" fmla="*/ 73367 w 72839"/>
                  <a:gd name="connsiteY2" fmla="*/ 73017 h 72839"/>
                  <a:gd name="connsiteX3" fmla="*/ 528 w 72839"/>
                  <a:gd name="connsiteY3" fmla="*/ 73017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528" y="178"/>
                    </a:moveTo>
                    <a:lnTo>
                      <a:pt x="73367" y="178"/>
                    </a:lnTo>
                    <a:lnTo>
                      <a:pt x="73367" y="73017"/>
                    </a:lnTo>
                    <a:lnTo>
                      <a:pt x="528" y="73017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223DFCCF-0B59-5450-3130-5CE4C9B2BB11}"/>
                  </a:ext>
                </a:extLst>
              </p:cNvPr>
              <p:cNvSpPr/>
              <p:nvPr/>
            </p:nvSpPr>
            <p:spPr>
              <a:xfrm>
                <a:off x="9491688" y="2533560"/>
                <a:ext cx="72839" cy="72839"/>
              </a:xfrm>
              <a:custGeom>
                <a:avLst/>
                <a:gdLst>
                  <a:gd name="connsiteX0" fmla="*/ 563 w 72839"/>
                  <a:gd name="connsiteY0" fmla="*/ 178 h 72839"/>
                  <a:gd name="connsiteX1" fmla="*/ 73402 w 72839"/>
                  <a:gd name="connsiteY1" fmla="*/ 178 h 72839"/>
                  <a:gd name="connsiteX2" fmla="*/ 73402 w 72839"/>
                  <a:gd name="connsiteY2" fmla="*/ 73017 h 72839"/>
                  <a:gd name="connsiteX3" fmla="*/ 563 w 72839"/>
                  <a:gd name="connsiteY3" fmla="*/ 73017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563" y="178"/>
                    </a:moveTo>
                    <a:lnTo>
                      <a:pt x="73402" y="178"/>
                    </a:lnTo>
                    <a:lnTo>
                      <a:pt x="73402" y="73017"/>
                    </a:lnTo>
                    <a:lnTo>
                      <a:pt x="563" y="73017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FC40EBFF-732E-BFF4-61F2-8B85AFE541A8}"/>
                  </a:ext>
                </a:extLst>
              </p:cNvPr>
              <p:cNvSpPr/>
              <p:nvPr/>
            </p:nvSpPr>
            <p:spPr>
              <a:xfrm>
                <a:off x="9564527" y="2533560"/>
                <a:ext cx="72839" cy="72839"/>
              </a:xfrm>
              <a:custGeom>
                <a:avLst/>
                <a:gdLst>
                  <a:gd name="connsiteX0" fmla="*/ 598 w 72839"/>
                  <a:gd name="connsiteY0" fmla="*/ 178 h 72839"/>
                  <a:gd name="connsiteX1" fmla="*/ 73437 w 72839"/>
                  <a:gd name="connsiteY1" fmla="*/ 178 h 72839"/>
                  <a:gd name="connsiteX2" fmla="*/ 73437 w 72839"/>
                  <a:gd name="connsiteY2" fmla="*/ 73017 h 72839"/>
                  <a:gd name="connsiteX3" fmla="*/ 598 w 72839"/>
                  <a:gd name="connsiteY3" fmla="*/ 73017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598" y="178"/>
                    </a:moveTo>
                    <a:lnTo>
                      <a:pt x="73437" y="178"/>
                    </a:lnTo>
                    <a:lnTo>
                      <a:pt x="73437" y="73017"/>
                    </a:lnTo>
                    <a:lnTo>
                      <a:pt x="598" y="73017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A01A9B3C-7DE1-98B7-C97B-D7F3F5AB22A3}"/>
                  </a:ext>
                </a:extLst>
              </p:cNvPr>
              <p:cNvSpPr/>
              <p:nvPr/>
            </p:nvSpPr>
            <p:spPr>
              <a:xfrm>
                <a:off x="9637366" y="2533560"/>
                <a:ext cx="72839" cy="72839"/>
              </a:xfrm>
              <a:custGeom>
                <a:avLst/>
                <a:gdLst>
                  <a:gd name="connsiteX0" fmla="*/ 633 w 72839"/>
                  <a:gd name="connsiteY0" fmla="*/ 178 h 72839"/>
                  <a:gd name="connsiteX1" fmla="*/ 73472 w 72839"/>
                  <a:gd name="connsiteY1" fmla="*/ 178 h 72839"/>
                  <a:gd name="connsiteX2" fmla="*/ 73472 w 72839"/>
                  <a:gd name="connsiteY2" fmla="*/ 73017 h 72839"/>
                  <a:gd name="connsiteX3" fmla="*/ 633 w 72839"/>
                  <a:gd name="connsiteY3" fmla="*/ 73017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633" y="178"/>
                    </a:moveTo>
                    <a:lnTo>
                      <a:pt x="73472" y="178"/>
                    </a:lnTo>
                    <a:lnTo>
                      <a:pt x="73472" y="73017"/>
                    </a:lnTo>
                    <a:lnTo>
                      <a:pt x="633" y="73017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2CEE63CD-07D9-CA5A-2422-B62524796719}"/>
                  </a:ext>
                </a:extLst>
              </p:cNvPr>
              <p:cNvSpPr/>
              <p:nvPr/>
            </p:nvSpPr>
            <p:spPr>
              <a:xfrm>
                <a:off x="9710206" y="2533560"/>
                <a:ext cx="72839" cy="72839"/>
              </a:xfrm>
              <a:custGeom>
                <a:avLst/>
                <a:gdLst>
                  <a:gd name="connsiteX0" fmla="*/ 668 w 72839"/>
                  <a:gd name="connsiteY0" fmla="*/ 178 h 72839"/>
                  <a:gd name="connsiteX1" fmla="*/ 73507 w 72839"/>
                  <a:gd name="connsiteY1" fmla="*/ 178 h 72839"/>
                  <a:gd name="connsiteX2" fmla="*/ 73507 w 72839"/>
                  <a:gd name="connsiteY2" fmla="*/ 73017 h 72839"/>
                  <a:gd name="connsiteX3" fmla="*/ 668 w 72839"/>
                  <a:gd name="connsiteY3" fmla="*/ 73017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668" y="178"/>
                    </a:moveTo>
                    <a:lnTo>
                      <a:pt x="73507" y="178"/>
                    </a:lnTo>
                    <a:lnTo>
                      <a:pt x="73507" y="73017"/>
                    </a:lnTo>
                    <a:lnTo>
                      <a:pt x="668" y="73017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C8577C8C-C452-7D3F-5AE7-4D4F1571BA1F}"/>
                  </a:ext>
                </a:extLst>
              </p:cNvPr>
              <p:cNvSpPr/>
              <p:nvPr/>
            </p:nvSpPr>
            <p:spPr>
              <a:xfrm>
                <a:off x="8981814" y="2606399"/>
                <a:ext cx="72839" cy="72839"/>
              </a:xfrm>
              <a:custGeom>
                <a:avLst/>
                <a:gdLst>
                  <a:gd name="connsiteX0" fmla="*/ 318 w 72839"/>
                  <a:gd name="connsiteY0" fmla="*/ 213 h 72839"/>
                  <a:gd name="connsiteX1" fmla="*/ 73157 w 72839"/>
                  <a:gd name="connsiteY1" fmla="*/ 213 h 72839"/>
                  <a:gd name="connsiteX2" fmla="*/ 73157 w 72839"/>
                  <a:gd name="connsiteY2" fmla="*/ 73052 h 72839"/>
                  <a:gd name="connsiteX3" fmla="*/ 318 w 72839"/>
                  <a:gd name="connsiteY3" fmla="*/ 73052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318" y="213"/>
                    </a:moveTo>
                    <a:lnTo>
                      <a:pt x="73157" y="213"/>
                    </a:lnTo>
                    <a:lnTo>
                      <a:pt x="73157" y="73052"/>
                    </a:lnTo>
                    <a:lnTo>
                      <a:pt x="318" y="73052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2684AAE5-4FF6-0201-EED5-0569B5D7CA52}"/>
                  </a:ext>
                </a:extLst>
              </p:cNvPr>
              <p:cNvSpPr/>
              <p:nvPr/>
            </p:nvSpPr>
            <p:spPr>
              <a:xfrm>
                <a:off x="9054653" y="2606399"/>
                <a:ext cx="72839" cy="72839"/>
              </a:xfrm>
              <a:custGeom>
                <a:avLst/>
                <a:gdLst>
                  <a:gd name="connsiteX0" fmla="*/ 353 w 72839"/>
                  <a:gd name="connsiteY0" fmla="*/ 213 h 72839"/>
                  <a:gd name="connsiteX1" fmla="*/ 73192 w 72839"/>
                  <a:gd name="connsiteY1" fmla="*/ 213 h 72839"/>
                  <a:gd name="connsiteX2" fmla="*/ 73192 w 72839"/>
                  <a:gd name="connsiteY2" fmla="*/ 73052 h 72839"/>
                  <a:gd name="connsiteX3" fmla="*/ 353 w 72839"/>
                  <a:gd name="connsiteY3" fmla="*/ 73052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353" y="213"/>
                    </a:moveTo>
                    <a:lnTo>
                      <a:pt x="73192" y="213"/>
                    </a:lnTo>
                    <a:lnTo>
                      <a:pt x="73192" y="73052"/>
                    </a:lnTo>
                    <a:lnTo>
                      <a:pt x="353" y="73052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3D00AFF9-3E69-9D22-F337-5E2E0FDDAD4C}"/>
                  </a:ext>
                </a:extLst>
              </p:cNvPr>
              <p:cNvSpPr/>
              <p:nvPr/>
            </p:nvSpPr>
            <p:spPr>
              <a:xfrm>
                <a:off x="9127492" y="2606399"/>
                <a:ext cx="72839" cy="72839"/>
              </a:xfrm>
              <a:custGeom>
                <a:avLst/>
                <a:gdLst>
                  <a:gd name="connsiteX0" fmla="*/ 388 w 72839"/>
                  <a:gd name="connsiteY0" fmla="*/ 213 h 72839"/>
                  <a:gd name="connsiteX1" fmla="*/ 73227 w 72839"/>
                  <a:gd name="connsiteY1" fmla="*/ 213 h 72839"/>
                  <a:gd name="connsiteX2" fmla="*/ 73227 w 72839"/>
                  <a:gd name="connsiteY2" fmla="*/ 73052 h 72839"/>
                  <a:gd name="connsiteX3" fmla="*/ 388 w 72839"/>
                  <a:gd name="connsiteY3" fmla="*/ 73052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388" y="213"/>
                    </a:moveTo>
                    <a:lnTo>
                      <a:pt x="73227" y="213"/>
                    </a:lnTo>
                    <a:lnTo>
                      <a:pt x="73227" y="73052"/>
                    </a:lnTo>
                    <a:lnTo>
                      <a:pt x="388" y="73052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6037CFE6-9FEB-8F98-0BBA-87A174F15B4B}"/>
                  </a:ext>
                </a:extLst>
              </p:cNvPr>
              <p:cNvSpPr/>
              <p:nvPr/>
            </p:nvSpPr>
            <p:spPr>
              <a:xfrm>
                <a:off x="9273171" y="2606399"/>
                <a:ext cx="72839" cy="72839"/>
              </a:xfrm>
              <a:custGeom>
                <a:avLst/>
                <a:gdLst>
                  <a:gd name="connsiteX0" fmla="*/ 458 w 72839"/>
                  <a:gd name="connsiteY0" fmla="*/ 213 h 72839"/>
                  <a:gd name="connsiteX1" fmla="*/ 73297 w 72839"/>
                  <a:gd name="connsiteY1" fmla="*/ 213 h 72839"/>
                  <a:gd name="connsiteX2" fmla="*/ 73297 w 72839"/>
                  <a:gd name="connsiteY2" fmla="*/ 73052 h 72839"/>
                  <a:gd name="connsiteX3" fmla="*/ 458 w 72839"/>
                  <a:gd name="connsiteY3" fmla="*/ 73052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458" y="213"/>
                    </a:moveTo>
                    <a:lnTo>
                      <a:pt x="73297" y="213"/>
                    </a:lnTo>
                    <a:lnTo>
                      <a:pt x="73297" y="73052"/>
                    </a:lnTo>
                    <a:lnTo>
                      <a:pt x="458" y="73052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8729C6DA-324A-8E1E-A710-C36FF9AA0BA1}"/>
                  </a:ext>
                </a:extLst>
              </p:cNvPr>
              <p:cNvSpPr/>
              <p:nvPr/>
            </p:nvSpPr>
            <p:spPr>
              <a:xfrm>
                <a:off x="9491688" y="2606399"/>
                <a:ext cx="72839" cy="72839"/>
              </a:xfrm>
              <a:custGeom>
                <a:avLst/>
                <a:gdLst>
                  <a:gd name="connsiteX0" fmla="*/ 563 w 72839"/>
                  <a:gd name="connsiteY0" fmla="*/ 213 h 72839"/>
                  <a:gd name="connsiteX1" fmla="*/ 73402 w 72839"/>
                  <a:gd name="connsiteY1" fmla="*/ 213 h 72839"/>
                  <a:gd name="connsiteX2" fmla="*/ 73402 w 72839"/>
                  <a:gd name="connsiteY2" fmla="*/ 73052 h 72839"/>
                  <a:gd name="connsiteX3" fmla="*/ 563 w 72839"/>
                  <a:gd name="connsiteY3" fmla="*/ 73052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563" y="213"/>
                    </a:moveTo>
                    <a:lnTo>
                      <a:pt x="73402" y="213"/>
                    </a:lnTo>
                    <a:lnTo>
                      <a:pt x="73402" y="73052"/>
                    </a:lnTo>
                    <a:lnTo>
                      <a:pt x="563" y="73052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94914B66-AD96-12CC-BF81-4589A21FED24}"/>
                  </a:ext>
                </a:extLst>
              </p:cNvPr>
              <p:cNvSpPr/>
              <p:nvPr/>
            </p:nvSpPr>
            <p:spPr>
              <a:xfrm>
                <a:off x="9637366" y="2606399"/>
                <a:ext cx="72839" cy="72839"/>
              </a:xfrm>
              <a:custGeom>
                <a:avLst/>
                <a:gdLst>
                  <a:gd name="connsiteX0" fmla="*/ 633 w 72839"/>
                  <a:gd name="connsiteY0" fmla="*/ 213 h 72839"/>
                  <a:gd name="connsiteX1" fmla="*/ 73472 w 72839"/>
                  <a:gd name="connsiteY1" fmla="*/ 213 h 72839"/>
                  <a:gd name="connsiteX2" fmla="*/ 73472 w 72839"/>
                  <a:gd name="connsiteY2" fmla="*/ 73052 h 72839"/>
                  <a:gd name="connsiteX3" fmla="*/ 633 w 72839"/>
                  <a:gd name="connsiteY3" fmla="*/ 73052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633" y="213"/>
                    </a:moveTo>
                    <a:lnTo>
                      <a:pt x="73472" y="213"/>
                    </a:lnTo>
                    <a:lnTo>
                      <a:pt x="73472" y="73052"/>
                    </a:lnTo>
                    <a:lnTo>
                      <a:pt x="633" y="73052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A408CBF7-9E81-6962-31AA-A4072F7D38BF}"/>
                  </a:ext>
                </a:extLst>
              </p:cNvPr>
              <p:cNvSpPr/>
              <p:nvPr/>
            </p:nvSpPr>
            <p:spPr>
              <a:xfrm>
                <a:off x="9710206" y="2606399"/>
                <a:ext cx="72839" cy="72839"/>
              </a:xfrm>
              <a:custGeom>
                <a:avLst/>
                <a:gdLst>
                  <a:gd name="connsiteX0" fmla="*/ 668 w 72839"/>
                  <a:gd name="connsiteY0" fmla="*/ 213 h 72839"/>
                  <a:gd name="connsiteX1" fmla="*/ 73507 w 72839"/>
                  <a:gd name="connsiteY1" fmla="*/ 213 h 72839"/>
                  <a:gd name="connsiteX2" fmla="*/ 73507 w 72839"/>
                  <a:gd name="connsiteY2" fmla="*/ 73052 h 72839"/>
                  <a:gd name="connsiteX3" fmla="*/ 668 w 72839"/>
                  <a:gd name="connsiteY3" fmla="*/ 73052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668" y="213"/>
                    </a:moveTo>
                    <a:lnTo>
                      <a:pt x="73507" y="213"/>
                    </a:lnTo>
                    <a:lnTo>
                      <a:pt x="73507" y="73052"/>
                    </a:lnTo>
                    <a:lnTo>
                      <a:pt x="668" y="73052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8B57EF41-A198-9165-918E-A0609F8B494B}"/>
                  </a:ext>
                </a:extLst>
              </p:cNvPr>
              <p:cNvSpPr/>
              <p:nvPr/>
            </p:nvSpPr>
            <p:spPr>
              <a:xfrm>
                <a:off x="9783045" y="2606399"/>
                <a:ext cx="72839" cy="72839"/>
              </a:xfrm>
              <a:custGeom>
                <a:avLst/>
                <a:gdLst>
                  <a:gd name="connsiteX0" fmla="*/ 703 w 72839"/>
                  <a:gd name="connsiteY0" fmla="*/ 213 h 72839"/>
                  <a:gd name="connsiteX1" fmla="*/ 73542 w 72839"/>
                  <a:gd name="connsiteY1" fmla="*/ 213 h 72839"/>
                  <a:gd name="connsiteX2" fmla="*/ 73542 w 72839"/>
                  <a:gd name="connsiteY2" fmla="*/ 73052 h 72839"/>
                  <a:gd name="connsiteX3" fmla="*/ 703 w 72839"/>
                  <a:gd name="connsiteY3" fmla="*/ 73052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703" y="213"/>
                    </a:moveTo>
                    <a:lnTo>
                      <a:pt x="73542" y="213"/>
                    </a:lnTo>
                    <a:lnTo>
                      <a:pt x="73542" y="73052"/>
                    </a:lnTo>
                    <a:lnTo>
                      <a:pt x="703" y="73052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6521A9D5-AB43-D900-A893-E308A71D7C32}"/>
                  </a:ext>
                </a:extLst>
              </p:cNvPr>
              <p:cNvSpPr/>
              <p:nvPr/>
            </p:nvSpPr>
            <p:spPr>
              <a:xfrm>
                <a:off x="9855884" y="2606399"/>
                <a:ext cx="72839" cy="72839"/>
              </a:xfrm>
              <a:custGeom>
                <a:avLst/>
                <a:gdLst>
                  <a:gd name="connsiteX0" fmla="*/ 738 w 72839"/>
                  <a:gd name="connsiteY0" fmla="*/ 213 h 72839"/>
                  <a:gd name="connsiteX1" fmla="*/ 73577 w 72839"/>
                  <a:gd name="connsiteY1" fmla="*/ 213 h 72839"/>
                  <a:gd name="connsiteX2" fmla="*/ 73577 w 72839"/>
                  <a:gd name="connsiteY2" fmla="*/ 73052 h 72839"/>
                  <a:gd name="connsiteX3" fmla="*/ 738 w 72839"/>
                  <a:gd name="connsiteY3" fmla="*/ 73052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738" y="213"/>
                    </a:moveTo>
                    <a:lnTo>
                      <a:pt x="73577" y="213"/>
                    </a:lnTo>
                    <a:lnTo>
                      <a:pt x="73577" y="73052"/>
                    </a:lnTo>
                    <a:lnTo>
                      <a:pt x="738" y="73052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38D17F6A-A858-4724-EA6F-AE923400BB2D}"/>
                  </a:ext>
                </a:extLst>
              </p:cNvPr>
              <p:cNvSpPr/>
              <p:nvPr/>
            </p:nvSpPr>
            <p:spPr>
              <a:xfrm>
                <a:off x="8981814" y="2679238"/>
                <a:ext cx="72839" cy="72839"/>
              </a:xfrm>
              <a:custGeom>
                <a:avLst/>
                <a:gdLst>
                  <a:gd name="connsiteX0" fmla="*/ 318 w 72839"/>
                  <a:gd name="connsiteY0" fmla="*/ 248 h 72839"/>
                  <a:gd name="connsiteX1" fmla="*/ 73157 w 72839"/>
                  <a:gd name="connsiteY1" fmla="*/ 248 h 72839"/>
                  <a:gd name="connsiteX2" fmla="*/ 73157 w 72839"/>
                  <a:gd name="connsiteY2" fmla="*/ 73087 h 72839"/>
                  <a:gd name="connsiteX3" fmla="*/ 318 w 72839"/>
                  <a:gd name="connsiteY3" fmla="*/ 73087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318" y="248"/>
                    </a:moveTo>
                    <a:lnTo>
                      <a:pt x="73157" y="248"/>
                    </a:lnTo>
                    <a:lnTo>
                      <a:pt x="73157" y="73087"/>
                    </a:lnTo>
                    <a:lnTo>
                      <a:pt x="318" y="73087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0E16AE47-B871-A4BE-5CC4-BE47AD7AE57B}"/>
                  </a:ext>
                </a:extLst>
              </p:cNvPr>
              <p:cNvSpPr/>
              <p:nvPr/>
            </p:nvSpPr>
            <p:spPr>
              <a:xfrm>
                <a:off x="9127492" y="2679238"/>
                <a:ext cx="72839" cy="72839"/>
              </a:xfrm>
              <a:custGeom>
                <a:avLst/>
                <a:gdLst>
                  <a:gd name="connsiteX0" fmla="*/ 388 w 72839"/>
                  <a:gd name="connsiteY0" fmla="*/ 248 h 72839"/>
                  <a:gd name="connsiteX1" fmla="*/ 73227 w 72839"/>
                  <a:gd name="connsiteY1" fmla="*/ 248 h 72839"/>
                  <a:gd name="connsiteX2" fmla="*/ 73227 w 72839"/>
                  <a:gd name="connsiteY2" fmla="*/ 73087 h 72839"/>
                  <a:gd name="connsiteX3" fmla="*/ 388 w 72839"/>
                  <a:gd name="connsiteY3" fmla="*/ 73087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388" y="248"/>
                    </a:moveTo>
                    <a:lnTo>
                      <a:pt x="73227" y="248"/>
                    </a:lnTo>
                    <a:lnTo>
                      <a:pt x="73227" y="73087"/>
                    </a:lnTo>
                    <a:lnTo>
                      <a:pt x="388" y="73087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0E4F86EF-7BF3-11D0-DEB8-B659B384C7C1}"/>
                  </a:ext>
                </a:extLst>
              </p:cNvPr>
              <p:cNvSpPr/>
              <p:nvPr/>
            </p:nvSpPr>
            <p:spPr>
              <a:xfrm>
                <a:off x="9273171" y="2679238"/>
                <a:ext cx="72839" cy="72839"/>
              </a:xfrm>
              <a:custGeom>
                <a:avLst/>
                <a:gdLst>
                  <a:gd name="connsiteX0" fmla="*/ 458 w 72839"/>
                  <a:gd name="connsiteY0" fmla="*/ 248 h 72839"/>
                  <a:gd name="connsiteX1" fmla="*/ 73297 w 72839"/>
                  <a:gd name="connsiteY1" fmla="*/ 248 h 72839"/>
                  <a:gd name="connsiteX2" fmla="*/ 73297 w 72839"/>
                  <a:gd name="connsiteY2" fmla="*/ 73087 h 72839"/>
                  <a:gd name="connsiteX3" fmla="*/ 458 w 72839"/>
                  <a:gd name="connsiteY3" fmla="*/ 73087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458" y="248"/>
                    </a:moveTo>
                    <a:lnTo>
                      <a:pt x="73297" y="248"/>
                    </a:lnTo>
                    <a:lnTo>
                      <a:pt x="73297" y="73087"/>
                    </a:lnTo>
                    <a:lnTo>
                      <a:pt x="458" y="73087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39491173-E9BC-049A-BFCB-B035DB87B27F}"/>
                  </a:ext>
                </a:extLst>
              </p:cNvPr>
              <p:cNvSpPr/>
              <p:nvPr/>
            </p:nvSpPr>
            <p:spPr>
              <a:xfrm>
                <a:off x="9418849" y="2679238"/>
                <a:ext cx="72839" cy="72839"/>
              </a:xfrm>
              <a:custGeom>
                <a:avLst/>
                <a:gdLst>
                  <a:gd name="connsiteX0" fmla="*/ 528 w 72839"/>
                  <a:gd name="connsiteY0" fmla="*/ 248 h 72839"/>
                  <a:gd name="connsiteX1" fmla="*/ 73367 w 72839"/>
                  <a:gd name="connsiteY1" fmla="*/ 248 h 72839"/>
                  <a:gd name="connsiteX2" fmla="*/ 73367 w 72839"/>
                  <a:gd name="connsiteY2" fmla="*/ 73087 h 72839"/>
                  <a:gd name="connsiteX3" fmla="*/ 528 w 72839"/>
                  <a:gd name="connsiteY3" fmla="*/ 73087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528" y="248"/>
                    </a:moveTo>
                    <a:lnTo>
                      <a:pt x="73367" y="248"/>
                    </a:lnTo>
                    <a:lnTo>
                      <a:pt x="73367" y="73087"/>
                    </a:lnTo>
                    <a:lnTo>
                      <a:pt x="528" y="73087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5629EA3F-3A41-9589-1149-A2E51FEF111C}"/>
                  </a:ext>
                </a:extLst>
              </p:cNvPr>
              <p:cNvSpPr/>
              <p:nvPr/>
            </p:nvSpPr>
            <p:spPr>
              <a:xfrm>
                <a:off x="9564527" y="2679238"/>
                <a:ext cx="72839" cy="72839"/>
              </a:xfrm>
              <a:custGeom>
                <a:avLst/>
                <a:gdLst>
                  <a:gd name="connsiteX0" fmla="*/ 598 w 72839"/>
                  <a:gd name="connsiteY0" fmla="*/ 248 h 72839"/>
                  <a:gd name="connsiteX1" fmla="*/ 73437 w 72839"/>
                  <a:gd name="connsiteY1" fmla="*/ 248 h 72839"/>
                  <a:gd name="connsiteX2" fmla="*/ 73437 w 72839"/>
                  <a:gd name="connsiteY2" fmla="*/ 73087 h 72839"/>
                  <a:gd name="connsiteX3" fmla="*/ 598 w 72839"/>
                  <a:gd name="connsiteY3" fmla="*/ 73087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598" y="248"/>
                    </a:moveTo>
                    <a:lnTo>
                      <a:pt x="73437" y="248"/>
                    </a:lnTo>
                    <a:lnTo>
                      <a:pt x="73437" y="73087"/>
                    </a:lnTo>
                    <a:lnTo>
                      <a:pt x="598" y="73087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3849B759-CB5B-6914-FD4A-E15713555CB9}"/>
                  </a:ext>
                </a:extLst>
              </p:cNvPr>
              <p:cNvSpPr/>
              <p:nvPr/>
            </p:nvSpPr>
            <p:spPr>
              <a:xfrm>
                <a:off x="9710206" y="2679238"/>
                <a:ext cx="72839" cy="72839"/>
              </a:xfrm>
              <a:custGeom>
                <a:avLst/>
                <a:gdLst>
                  <a:gd name="connsiteX0" fmla="*/ 668 w 72839"/>
                  <a:gd name="connsiteY0" fmla="*/ 248 h 72839"/>
                  <a:gd name="connsiteX1" fmla="*/ 73507 w 72839"/>
                  <a:gd name="connsiteY1" fmla="*/ 248 h 72839"/>
                  <a:gd name="connsiteX2" fmla="*/ 73507 w 72839"/>
                  <a:gd name="connsiteY2" fmla="*/ 73087 h 72839"/>
                  <a:gd name="connsiteX3" fmla="*/ 668 w 72839"/>
                  <a:gd name="connsiteY3" fmla="*/ 73087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668" y="248"/>
                    </a:moveTo>
                    <a:lnTo>
                      <a:pt x="73507" y="248"/>
                    </a:lnTo>
                    <a:lnTo>
                      <a:pt x="73507" y="73087"/>
                    </a:lnTo>
                    <a:lnTo>
                      <a:pt x="668" y="73087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8DE21AF7-82CD-EB44-54F6-F34F538FC9E6}"/>
                  </a:ext>
                </a:extLst>
              </p:cNvPr>
              <p:cNvSpPr/>
              <p:nvPr/>
            </p:nvSpPr>
            <p:spPr>
              <a:xfrm>
                <a:off x="9855884" y="2679238"/>
                <a:ext cx="72839" cy="72839"/>
              </a:xfrm>
              <a:custGeom>
                <a:avLst/>
                <a:gdLst>
                  <a:gd name="connsiteX0" fmla="*/ 738 w 72839"/>
                  <a:gd name="connsiteY0" fmla="*/ 248 h 72839"/>
                  <a:gd name="connsiteX1" fmla="*/ 73577 w 72839"/>
                  <a:gd name="connsiteY1" fmla="*/ 248 h 72839"/>
                  <a:gd name="connsiteX2" fmla="*/ 73577 w 72839"/>
                  <a:gd name="connsiteY2" fmla="*/ 73087 h 72839"/>
                  <a:gd name="connsiteX3" fmla="*/ 738 w 72839"/>
                  <a:gd name="connsiteY3" fmla="*/ 73087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738" y="248"/>
                    </a:moveTo>
                    <a:lnTo>
                      <a:pt x="73577" y="248"/>
                    </a:lnTo>
                    <a:lnTo>
                      <a:pt x="73577" y="73087"/>
                    </a:lnTo>
                    <a:lnTo>
                      <a:pt x="738" y="73087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AE515661-425E-8692-B796-E1474FEAC8E6}"/>
                  </a:ext>
                </a:extLst>
              </p:cNvPr>
              <p:cNvSpPr/>
              <p:nvPr/>
            </p:nvSpPr>
            <p:spPr>
              <a:xfrm>
                <a:off x="9200331" y="2752077"/>
                <a:ext cx="72839" cy="72839"/>
              </a:xfrm>
              <a:custGeom>
                <a:avLst/>
                <a:gdLst>
                  <a:gd name="connsiteX0" fmla="*/ 423 w 72839"/>
                  <a:gd name="connsiteY0" fmla="*/ 283 h 72839"/>
                  <a:gd name="connsiteX1" fmla="*/ 73262 w 72839"/>
                  <a:gd name="connsiteY1" fmla="*/ 283 h 72839"/>
                  <a:gd name="connsiteX2" fmla="*/ 73262 w 72839"/>
                  <a:gd name="connsiteY2" fmla="*/ 73122 h 72839"/>
                  <a:gd name="connsiteX3" fmla="*/ 423 w 72839"/>
                  <a:gd name="connsiteY3" fmla="*/ 73122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423" y="283"/>
                    </a:moveTo>
                    <a:lnTo>
                      <a:pt x="73262" y="283"/>
                    </a:lnTo>
                    <a:lnTo>
                      <a:pt x="73262" y="73122"/>
                    </a:lnTo>
                    <a:lnTo>
                      <a:pt x="423" y="73122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B28DB1C7-71AA-8D80-F851-E4563EDD4B28}"/>
                  </a:ext>
                </a:extLst>
              </p:cNvPr>
              <p:cNvSpPr/>
              <p:nvPr/>
            </p:nvSpPr>
            <p:spPr>
              <a:xfrm>
                <a:off x="9273171" y="2752077"/>
                <a:ext cx="72839" cy="72839"/>
              </a:xfrm>
              <a:custGeom>
                <a:avLst/>
                <a:gdLst>
                  <a:gd name="connsiteX0" fmla="*/ 458 w 72839"/>
                  <a:gd name="connsiteY0" fmla="*/ 283 h 72839"/>
                  <a:gd name="connsiteX1" fmla="*/ 73297 w 72839"/>
                  <a:gd name="connsiteY1" fmla="*/ 283 h 72839"/>
                  <a:gd name="connsiteX2" fmla="*/ 73297 w 72839"/>
                  <a:gd name="connsiteY2" fmla="*/ 73122 h 72839"/>
                  <a:gd name="connsiteX3" fmla="*/ 458 w 72839"/>
                  <a:gd name="connsiteY3" fmla="*/ 73122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458" y="283"/>
                    </a:moveTo>
                    <a:lnTo>
                      <a:pt x="73297" y="283"/>
                    </a:lnTo>
                    <a:lnTo>
                      <a:pt x="73297" y="73122"/>
                    </a:lnTo>
                    <a:lnTo>
                      <a:pt x="458" y="73122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4C0CE2E2-4BB4-1A2B-CB9D-6929A654D323}"/>
                  </a:ext>
                </a:extLst>
              </p:cNvPr>
              <p:cNvSpPr/>
              <p:nvPr/>
            </p:nvSpPr>
            <p:spPr>
              <a:xfrm>
                <a:off x="9346010" y="2752077"/>
                <a:ext cx="72839" cy="72839"/>
              </a:xfrm>
              <a:custGeom>
                <a:avLst/>
                <a:gdLst>
                  <a:gd name="connsiteX0" fmla="*/ 493 w 72839"/>
                  <a:gd name="connsiteY0" fmla="*/ 283 h 72839"/>
                  <a:gd name="connsiteX1" fmla="*/ 73332 w 72839"/>
                  <a:gd name="connsiteY1" fmla="*/ 283 h 72839"/>
                  <a:gd name="connsiteX2" fmla="*/ 73332 w 72839"/>
                  <a:gd name="connsiteY2" fmla="*/ 73122 h 72839"/>
                  <a:gd name="connsiteX3" fmla="*/ 493 w 72839"/>
                  <a:gd name="connsiteY3" fmla="*/ 73122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493" y="283"/>
                    </a:moveTo>
                    <a:lnTo>
                      <a:pt x="73332" y="283"/>
                    </a:lnTo>
                    <a:lnTo>
                      <a:pt x="73332" y="73122"/>
                    </a:lnTo>
                    <a:lnTo>
                      <a:pt x="493" y="73122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D3101C50-7AD2-378C-CBF6-41004FC2F474}"/>
                  </a:ext>
                </a:extLst>
              </p:cNvPr>
              <p:cNvSpPr/>
              <p:nvPr/>
            </p:nvSpPr>
            <p:spPr>
              <a:xfrm>
                <a:off x="9637366" y="2752077"/>
                <a:ext cx="72839" cy="72839"/>
              </a:xfrm>
              <a:custGeom>
                <a:avLst/>
                <a:gdLst>
                  <a:gd name="connsiteX0" fmla="*/ 633 w 72839"/>
                  <a:gd name="connsiteY0" fmla="*/ 283 h 72839"/>
                  <a:gd name="connsiteX1" fmla="*/ 73472 w 72839"/>
                  <a:gd name="connsiteY1" fmla="*/ 283 h 72839"/>
                  <a:gd name="connsiteX2" fmla="*/ 73472 w 72839"/>
                  <a:gd name="connsiteY2" fmla="*/ 73122 h 72839"/>
                  <a:gd name="connsiteX3" fmla="*/ 633 w 72839"/>
                  <a:gd name="connsiteY3" fmla="*/ 73122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633" y="283"/>
                    </a:moveTo>
                    <a:lnTo>
                      <a:pt x="73472" y="283"/>
                    </a:lnTo>
                    <a:lnTo>
                      <a:pt x="73472" y="73122"/>
                    </a:lnTo>
                    <a:lnTo>
                      <a:pt x="633" y="73122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B4D39CFA-F982-DCAA-DCDD-66B314241BFF}"/>
                  </a:ext>
                </a:extLst>
              </p:cNvPr>
              <p:cNvSpPr/>
              <p:nvPr/>
            </p:nvSpPr>
            <p:spPr>
              <a:xfrm>
                <a:off x="8399101" y="2824916"/>
                <a:ext cx="72839" cy="72839"/>
              </a:xfrm>
              <a:custGeom>
                <a:avLst/>
                <a:gdLst>
                  <a:gd name="connsiteX0" fmla="*/ 38 w 72839"/>
                  <a:gd name="connsiteY0" fmla="*/ 318 h 72839"/>
                  <a:gd name="connsiteX1" fmla="*/ 72877 w 72839"/>
                  <a:gd name="connsiteY1" fmla="*/ 318 h 72839"/>
                  <a:gd name="connsiteX2" fmla="*/ 72877 w 72839"/>
                  <a:gd name="connsiteY2" fmla="*/ 73157 h 72839"/>
                  <a:gd name="connsiteX3" fmla="*/ 38 w 72839"/>
                  <a:gd name="connsiteY3" fmla="*/ 73157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38" y="318"/>
                    </a:moveTo>
                    <a:lnTo>
                      <a:pt x="72877" y="318"/>
                    </a:lnTo>
                    <a:lnTo>
                      <a:pt x="72877" y="73157"/>
                    </a:lnTo>
                    <a:lnTo>
                      <a:pt x="38" y="73157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59DDBF6F-6315-09D3-0D99-5B3A7FDF7494}"/>
                  </a:ext>
                </a:extLst>
              </p:cNvPr>
              <p:cNvSpPr/>
              <p:nvPr/>
            </p:nvSpPr>
            <p:spPr>
              <a:xfrm>
                <a:off x="8617618" y="2824916"/>
                <a:ext cx="72839" cy="72839"/>
              </a:xfrm>
              <a:custGeom>
                <a:avLst/>
                <a:gdLst>
                  <a:gd name="connsiteX0" fmla="*/ 143 w 72839"/>
                  <a:gd name="connsiteY0" fmla="*/ 318 h 72839"/>
                  <a:gd name="connsiteX1" fmla="*/ 72982 w 72839"/>
                  <a:gd name="connsiteY1" fmla="*/ 318 h 72839"/>
                  <a:gd name="connsiteX2" fmla="*/ 72982 w 72839"/>
                  <a:gd name="connsiteY2" fmla="*/ 73157 h 72839"/>
                  <a:gd name="connsiteX3" fmla="*/ 143 w 72839"/>
                  <a:gd name="connsiteY3" fmla="*/ 73157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143" y="318"/>
                    </a:moveTo>
                    <a:lnTo>
                      <a:pt x="72982" y="318"/>
                    </a:lnTo>
                    <a:lnTo>
                      <a:pt x="72982" y="73157"/>
                    </a:lnTo>
                    <a:lnTo>
                      <a:pt x="143" y="73157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8FEA5471-5327-3946-D3C0-010C0CEA5E07}"/>
                  </a:ext>
                </a:extLst>
              </p:cNvPr>
              <p:cNvSpPr/>
              <p:nvPr/>
            </p:nvSpPr>
            <p:spPr>
              <a:xfrm>
                <a:off x="8763297" y="2824916"/>
                <a:ext cx="72839" cy="72839"/>
              </a:xfrm>
              <a:custGeom>
                <a:avLst/>
                <a:gdLst>
                  <a:gd name="connsiteX0" fmla="*/ 213 w 72839"/>
                  <a:gd name="connsiteY0" fmla="*/ 318 h 72839"/>
                  <a:gd name="connsiteX1" fmla="*/ 73052 w 72839"/>
                  <a:gd name="connsiteY1" fmla="*/ 318 h 72839"/>
                  <a:gd name="connsiteX2" fmla="*/ 73052 w 72839"/>
                  <a:gd name="connsiteY2" fmla="*/ 73157 h 72839"/>
                  <a:gd name="connsiteX3" fmla="*/ 213 w 72839"/>
                  <a:gd name="connsiteY3" fmla="*/ 73157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213" y="318"/>
                    </a:moveTo>
                    <a:lnTo>
                      <a:pt x="73052" y="318"/>
                    </a:lnTo>
                    <a:lnTo>
                      <a:pt x="73052" y="73157"/>
                    </a:lnTo>
                    <a:lnTo>
                      <a:pt x="213" y="73157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BC842AC0-64B8-BD3B-921A-0482CF132D64}"/>
                  </a:ext>
                </a:extLst>
              </p:cNvPr>
              <p:cNvSpPr/>
              <p:nvPr/>
            </p:nvSpPr>
            <p:spPr>
              <a:xfrm>
                <a:off x="8836136" y="2824916"/>
                <a:ext cx="72839" cy="72839"/>
              </a:xfrm>
              <a:custGeom>
                <a:avLst/>
                <a:gdLst>
                  <a:gd name="connsiteX0" fmla="*/ 248 w 72839"/>
                  <a:gd name="connsiteY0" fmla="*/ 318 h 72839"/>
                  <a:gd name="connsiteX1" fmla="*/ 73087 w 72839"/>
                  <a:gd name="connsiteY1" fmla="*/ 318 h 72839"/>
                  <a:gd name="connsiteX2" fmla="*/ 73087 w 72839"/>
                  <a:gd name="connsiteY2" fmla="*/ 73157 h 72839"/>
                  <a:gd name="connsiteX3" fmla="*/ 248 w 72839"/>
                  <a:gd name="connsiteY3" fmla="*/ 73157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248" y="318"/>
                    </a:moveTo>
                    <a:lnTo>
                      <a:pt x="73087" y="318"/>
                    </a:lnTo>
                    <a:lnTo>
                      <a:pt x="73087" y="73157"/>
                    </a:lnTo>
                    <a:lnTo>
                      <a:pt x="248" y="73157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FDE06A69-A305-1719-C1B9-D3D3B3534A4D}"/>
                  </a:ext>
                </a:extLst>
              </p:cNvPr>
              <p:cNvSpPr/>
              <p:nvPr/>
            </p:nvSpPr>
            <p:spPr>
              <a:xfrm>
                <a:off x="8981814" y="2824916"/>
                <a:ext cx="72839" cy="72839"/>
              </a:xfrm>
              <a:custGeom>
                <a:avLst/>
                <a:gdLst>
                  <a:gd name="connsiteX0" fmla="*/ 318 w 72839"/>
                  <a:gd name="connsiteY0" fmla="*/ 318 h 72839"/>
                  <a:gd name="connsiteX1" fmla="*/ 73157 w 72839"/>
                  <a:gd name="connsiteY1" fmla="*/ 318 h 72839"/>
                  <a:gd name="connsiteX2" fmla="*/ 73157 w 72839"/>
                  <a:gd name="connsiteY2" fmla="*/ 73157 h 72839"/>
                  <a:gd name="connsiteX3" fmla="*/ 318 w 72839"/>
                  <a:gd name="connsiteY3" fmla="*/ 73157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318" y="318"/>
                    </a:moveTo>
                    <a:lnTo>
                      <a:pt x="73157" y="318"/>
                    </a:lnTo>
                    <a:lnTo>
                      <a:pt x="73157" y="73157"/>
                    </a:lnTo>
                    <a:lnTo>
                      <a:pt x="318" y="73157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4507CA48-0465-76A1-5822-BF0D79DA3F3F}"/>
                  </a:ext>
                </a:extLst>
              </p:cNvPr>
              <p:cNvSpPr/>
              <p:nvPr/>
            </p:nvSpPr>
            <p:spPr>
              <a:xfrm>
                <a:off x="9127492" y="2824916"/>
                <a:ext cx="72839" cy="72839"/>
              </a:xfrm>
              <a:custGeom>
                <a:avLst/>
                <a:gdLst>
                  <a:gd name="connsiteX0" fmla="*/ 388 w 72839"/>
                  <a:gd name="connsiteY0" fmla="*/ 318 h 72839"/>
                  <a:gd name="connsiteX1" fmla="*/ 73227 w 72839"/>
                  <a:gd name="connsiteY1" fmla="*/ 318 h 72839"/>
                  <a:gd name="connsiteX2" fmla="*/ 73227 w 72839"/>
                  <a:gd name="connsiteY2" fmla="*/ 73157 h 72839"/>
                  <a:gd name="connsiteX3" fmla="*/ 388 w 72839"/>
                  <a:gd name="connsiteY3" fmla="*/ 73157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388" y="318"/>
                    </a:moveTo>
                    <a:lnTo>
                      <a:pt x="73227" y="318"/>
                    </a:lnTo>
                    <a:lnTo>
                      <a:pt x="73227" y="73157"/>
                    </a:lnTo>
                    <a:lnTo>
                      <a:pt x="388" y="73157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9648811E-9D9A-726A-CD14-792114F4DC55}"/>
                  </a:ext>
                </a:extLst>
              </p:cNvPr>
              <p:cNvSpPr/>
              <p:nvPr/>
            </p:nvSpPr>
            <p:spPr>
              <a:xfrm>
                <a:off x="9273171" y="2824916"/>
                <a:ext cx="72839" cy="72839"/>
              </a:xfrm>
              <a:custGeom>
                <a:avLst/>
                <a:gdLst>
                  <a:gd name="connsiteX0" fmla="*/ 458 w 72839"/>
                  <a:gd name="connsiteY0" fmla="*/ 318 h 72839"/>
                  <a:gd name="connsiteX1" fmla="*/ 73297 w 72839"/>
                  <a:gd name="connsiteY1" fmla="*/ 318 h 72839"/>
                  <a:gd name="connsiteX2" fmla="*/ 73297 w 72839"/>
                  <a:gd name="connsiteY2" fmla="*/ 73157 h 72839"/>
                  <a:gd name="connsiteX3" fmla="*/ 458 w 72839"/>
                  <a:gd name="connsiteY3" fmla="*/ 73157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458" y="318"/>
                    </a:moveTo>
                    <a:lnTo>
                      <a:pt x="73297" y="318"/>
                    </a:lnTo>
                    <a:lnTo>
                      <a:pt x="73297" y="73157"/>
                    </a:lnTo>
                    <a:lnTo>
                      <a:pt x="458" y="73157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347219B2-78D7-BA53-3495-4ED7FB9F4341}"/>
                  </a:ext>
                </a:extLst>
              </p:cNvPr>
              <p:cNvSpPr/>
              <p:nvPr/>
            </p:nvSpPr>
            <p:spPr>
              <a:xfrm>
                <a:off x="9418849" y="2824916"/>
                <a:ext cx="72839" cy="72839"/>
              </a:xfrm>
              <a:custGeom>
                <a:avLst/>
                <a:gdLst>
                  <a:gd name="connsiteX0" fmla="*/ 528 w 72839"/>
                  <a:gd name="connsiteY0" fmla="*/ 318 h 72839"/>
                  <a:gd name="connsiteX1" fmla="*/ 73367 w 72839"/>
                  <a:gd name="connsiteY1" fmla="*/ 318 h 72839"/>
                  <a:gd name="connsiteX2" fmla="*/ 73367 w 72839"/>
                  <a:gd name="connsiteY2" fmla="*/ 73157 h 72839"/>
                  <a:gd name="connsiteX3" fmla="*/ 528 w 72839"/>
                  <a:gd name="connsiteY3" fmla="*/ 73157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528" y="318"/>
                    </a:moveTo>
                    <a:lnTo>
                      <a:pt x="73367" y="318"/>
                    </a:lnTo>
                    <a:lnTo>
                      <a:pt x="73367" y="73157"/>
                    </a:lnTo>
                    <a:lnTo>
                      <a:pt x="528" y="73157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B1DD5A72-7385-239D-C835-4FA15BDF39B1}"/>
                  </a:ext>
                </a:extLst>
              </p:cNvPr>
              <p:cNvSpPr/>
              <p:nvPr/>
            </p:nvSpPr>
            <p:spPr>
              <a:xfrm>
                <a:off x="9491688" y="2824916"/>
                <a:ext cx="72839" cy="72839"/>
              </a:xfrm>
              <a:custGeom>
                <a:avLst/>
                <a:gdLst>
                  <a:gd name="connsiteX0" fmla="*/ 563 w 72839"/>
                  <a:gd name="connsiteY0" fmla="*/ 318 h 72839"/>
                  <a:gd name="connsiteX1" fmla="*/ 73402 w 72839"/>
                  <a:gd name="connsiteY1" fmla="*/ 318 h 72839"/>
                  <a:gd name="connsiteX2" fmla="*/ 73402 w 72839"/>
                  <a:gd name="connsiteY2" fmla="*/ 73157 h 72839"/>
                  <a:gd name="connsiteX3" fmla="*/ 563 w 72839"/>
                  <a:gd name="connsiteY3" fmla="*/ 73157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563" y="318"/>
                    </a:moveTo>
                    <a:lnTo>
                      <a:pt x="73402" y="318"/>
                    </a:lnTo>
                    <a:lnTo>
                      <a:pt x="73402" y="73157"/>
                    </a:lnTo>
                    <a:lnTo>
                      <a:pt x="563" y="73157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5B39672B-C0BF-9764-C5A9-E8D9F129A104}"/>
                  </a:ext>
                </a:extLst>
              </p:cNvPr>
              <p:cNvSpPr/>
              <p:nvPr/>
            </p:nvSpPr>
            <p:spPr>
              <a:xfrm>
                <a:off x="9564527" y="2824916"/>
                <a:ext cx="72839" cy="72839"/>
              </a:xfrm>
              <a:custGeom>
                <a:avLst/>
                <a:gdLst>
                  <a:gd name="connsiteX0" fmla="*/ 598 w 72839"/>
                  <a:gd name="connsiteY0" fmla="*/ 318 h 72839"/>
                  <a:gd name="connsiteX1" fmla="*/ 73437 w 72839"/>
                  <a:gd name="connsiteY1" fmla="*/ 318 h 72839"/>
                  <a:gd name="connsiteX2" fmla="*/ 73437 w 72839"/>
                  <a:gd name="connsiteY2" fmla="*/ 73157 h 72839"/>
                  <a:gd name="connsiteX3" fmla="*/ 598 w 72839"/>
                  <a:gd name="connsiteY3" fmla="*/ 73157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598" y="318"/>
                    </a:moveTo>
                    <a:lnTo>
                      <a:pt x="73437" y="318"/>
                    </a:lnTo>
                    <a:lnTo>
                      <a:pt x="73437" y="73157"/>
                    </a:lnTo>
                    <a:lnTo>
                      <a:pt x="598" y="73157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6FCB82E2-C2E6-C152-F73F-3FC401B6D9BE}"/>
                  </a:ext>
                </a:extLst>
              </p:cNvPr>
              <p:cNvSpPr/>
              <p:nvPr/>
            </p:nvSpPr>
            <p:spPr>
              <a:xfrm>
                <a:off x="9783045" y="2824916"/>
                <a:ext cx="72839" cy="72839"/>
              </a:xfrm>
              <a:custGeom>
                <a:avLst/>
                <a:gdLst>
                  <a:gd name="connsiteX0" fmla="*/ 703 w 72839"/>
                  <a:gd name="connsiteY0" fmla="*/ 318 h 72839"/>
                  <a:gd name="connsiteX1" fmla="*/ 73542 w 72839"/>
                  <a:gd name="connsiteY1" fmla="*/ 318 h 72839"/>
                  <a:gd name="connsiteX2" fmla="*/ 73542 w 72839"/>
                  <a:gd name="connsiteY2" fmla="*/ 73157 h 72839"/>
                  <a:gd name="connsiteX3" fmla="*/ 703 w 72839"/>
                  <a:gd name="connsiteY3" fmla="*/ 73157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703" y="318"/>
                    </a:moveTo>
                    <a:lnTo>
                      <a:pt x="73542" y="318"/>
                    </a:lnTo>
                    <a:lnTo>
                      <a:pt x="73542" y="73157"/>
                    </a:lnTo>
                    <a:lnTo>
                      <a:pt x="703" y="73157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FA03E15C-3DFB-5F4D-7906-F54C486F1D45}"/>
                  </a:ext>
                </a:extLst>
              </p:cNvPr>
              <p:cNvSpPr/>
              <p:nvPr/>
            </p:nvSpPr>
            <p:spPr>
              <a:xfrm>
                <a:off x="9928723" y="2824916"/>
                <a:ext cx="72839" cy="72839"/>
              </a:xfrm>
              <a:custGeom>
                <a:avLst/>
                <a:gdLst>
                  <a:gd name="connsiteX0" fmla="*/ 773 w 72839"/>
                  <a:gd name="connsiteY0" fmla="*/ 318 h 72839"/>
                  <a:gd name="connsiteX1" fmla="*/ 73612 w 72839"/>
                  <a:gd name="connsiteY1" fmla="*/ 318 h 72839"/>
                  <a:gd name="connsiteX2" fmla="*/ 73612 w 72839"/>
                  <a:gd name="connsiteY2" fmla="*/ 73157 h 72839"/>
                  <a:gd name="connsiteX3" fmla="*/ 773 w 72839"/>
                  <a:gd name="connsiteY3" fmla="*/ 73157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773" y="318"/>
                    </a:moveTo>
                    <a:lnTo>
                      <a:pt x="73612" y="318"/>
                    </a:lnTo>
                    <a:lnTo>
                      <a:pt x="73612" y="73157"/>
                    </a:lnTo>
                    <a:lnTo>
                      <a:pt x="773" y="73157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CC95C93B-1232-3913-9C44-0352D6879429}"/>
                  </a:ext>
                </a:extLst>
              </p:cNvPr>
              <p:cNvSpPr/>
              <p:nvPr/>
            </p:nvSpPr>
            <p:spPr>
              <a:xfrm>
                <a:off x="10074401" y="2824916"/>
                <a:ext cx="72839" cy="72839"/>
              </a:xfrm>
              <a:custGeom>
                <a:avLst/>
                <a:gdLst>
                  <a:gd name="connsiteX0" fmla="*/ 843 w 72839"/>
                  <a:gd name="connsiteY0" fmla="*/ 318 h 72839"/>
                  <a:gd name="connsiteX1" fmla="*/ 73682 w 72839"/>
                  <a:gd name="connsiteY1" fmla="*/ 318 h 72839"/>
                  <a:gd name="connsiteX2" fmla="*/ 73682 w 72839"/>
                  <a:gd name="connsiteY2" fmla="*/ 73157 h 72839"/>
                  <a:gd name="connsiteX3" fmla="*/ 843 w 72839"/>
                  <a:gd name="connsiteY3" fmla="*/ 73157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843" y="318"/>
                    </a:moveTo>
                    <a:lnTo>
                      <a:pt x="73682" y="318"/>
                    </a:lnTo>
                    <a:lnTo>
                      <a:pt x="73682" y="73157"/>
                    </a:lnTo>
                    <a:lnTo>
                      <a:pt x="843" y="73157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2F4793F9-EAC3-3B14-A514-7602F3BF0027}"/>
                  </a:ext>
                </a:extLst>
              </p:cNvPr>
              <p:cNvSpPr/>
              <p:nvPr/>
            </p:nvSpPr>
            <p:spPr>
              <a:xfrm>
                <a:off x="8399101" y="2897756"/>
                <a:ext cx="72839" cy="72839"/>
              </a:xfrm>
              <a:custGeom>
                <a:avLst/>
                <a:gdLst>
                  <a:gd name="connsiteX0" fmla="*/ 38 w 72839"/>
                  <a:gd name="connsiteY0" fmla="*/ 353 h 72839"/>
                  <a:gd name="connsiteX1" fmla="*/ 72877 w 72839"/>
                  <a:gd name="connsiteY1" fmla="*/ 353 h 72839"/>
                  <a:gd name="connsiteX2" fmla="*/ 72877 w 72839"/>
                  <a:gd name="connsiteY2" fmla="*/ 73192 h 72839"/>
                  <a:gd name="connsiteX3" fmla="*/ 38 w 72839"/>
                  <a:gd name="connsiteY3" fmla="*/ 73192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38" y="353"/>
                    </a:moveTo>
                    <a:lnTo>
                      <a:pt x="72877" y="353"/>
                    </a:lnTo>
                    <a:lnTo>
                      <a:pt x="72877" y="73192"/>
                    </a:lnTo>
                    <a:lnTo>
                      <a:pt x="38" y="73192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2220E74F-D2D9-D277-F1D2-24C1A70F5330}"/>
                  </a:ext>
                </a:extLst>
              </p:cNvPr>
              <p:cNvSpPr/>
              <p:nvPr/>
            </p:nvSpPr>
            <p:spPr>
              <a:xfrm>
                <a:off x="8471940" y="2897756"/>
                <a:ext cx="72839" cy="72839"/>
              </a:xfrm>
              <a:custGeom>
                <a:avLst/>
                <a:gdLst>
                  <a:gd name="connsiteX0" fmla="*/ 73 w 72839"/>
                  <a:gd name="connsiteY0" fmla="*/ 353 h 72839"/>
                  <a:gd name="connsiteX1" fmla="*/ 72912 w 72839"/>
                  <a:gd name="connsiteY1" fmla="*/ 353 h 72839"/>
                  <a:gd name="connsiteX2" fmla="*/ 72912 w 72839"/>
                  <a:gd name="connsiteY2" fmla="*/ 73192 h 72839"/>
                  <a:gd name="connsiteX3" fmla="*/ 73 w 72839"/>
                  <a:gd name="connsiteY3" fmla="*/ 73192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73" y="353"/>
                    </a:moveTo>
                    <a:lnTo>
                      <a:pt x="72912" y="353"/>
                    </a:lnTo>
                    <a:lnTo>
                      <a:pt x="72912" y="73192"/>
                    </a:lnTo>
                    <a:lnTo>
                      <a:pt x="73" y="73192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0A4FA2A3-92DD-1187-7CA7-BE848F694B1A}"/>
                  </a:ext>
                </a:extLst>
              </p:cNvPr>
              <p:cNvSpPr/>
              <p:nvPr/>
            </p:nvSpPr>
            <p:spPr>
              <a:xfrm>
                <a:off x="8617618" y="2897756"/>
                <a:ext cx="72839" cy="72839"/>
              </a:xfrm>
              <a:custGeom>
                <a:avLst/>
                <a:gdLst>
                  <a:gd name="connsiteX0" fmla="*/ 143 w 72839"/>
                  <a:gd name="connsiteY0" fmla="*/ 353 h 72839"/>
                  <a:gd name="connsiteX1" fmla="*/ 72982 w 72839"/>
                  <a:gd name="connsiteY1" fmla="*/ 353 h 72839"/>
                  <a:gd name="connsiteX2" fmla="*/ 72982 w 72839"/>
                  <a:gd name="connsiteY2" fmla="*/ 73192 h 72839"/>
                  <a:gd name="connsiteX3" fmla="*/ 143 w 72839"/>
                  <a:gd name="connsiteY3" fmla="*/ 73192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143" y="353"/>
                    </a:moveTo>
                    <a:lnTo>
                      <a:pt x="72982" y="353"/>
                    </a:lnTo>
                    <a:lnTo>
                      <a:pt x="72982" y="73192"/>
                    </a:lnTo>
                    <a:lnTo>
                      <a:pt x="143" y="73192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F9245BCB-B5AB-7FC4-4C32-6BEC9B3C55BC}"/>
                  </a:ext>
                </a:extLst>
              </p:cNvPr>
              <p:cNvSpPr/>
              <p:nvPr/>
            </p:nvSpPr>
            <p:spPr>
              <a:xfrm>
                <a:off x="8690457" y="2897756"/>
                <a:ext cx="72839" cy="72839"/>
              </a:xfrm>
              <a:custGeom>
                <a:avLst/>
                <a:gdLst>
                  <a:gd name="connsiteX0" fmla="*/ 178 w 72839"/>
                  <a:gd name="connsiteY0" fmla="*/ 353 h 72839"/>
                  <a:gd name="connsiteX1" fmla="*/ 73017 w 72839"/>
                  <a:gd name="connsiteY1" fmla="*/ 353 h 72839"/>
                  <a:gd name="connsiteX2" fmla="*/ 73017 w 72839"/>
                  <a:gd name="connsiteY2" fmla="*/ 73192 h 72839"/>
                  <a:gd name="connsiteX3" fmla="*/ 178 w 72839"/>
                  <a:gd name="connsiteY3" fmla="*/ 73192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178" y="353"/>
                    </a:moveTo>
                    <a:lnTo>
                      <a:pt x="73017" y="353"/>
                    </a:lnTo>
                    <a:lnTo>
                      <a:pt x="73017" y="73192"/>
                    </a:lnTo>
                    <a:lnTo>
                      <a:pt x="178" y="73192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070EB421-4DB3-9ADA-71C8-AD1E008DCA26}"/>
                  </a:ext>
                </a:extLst>
              </p:cNvPr>
              <p:cNvSpPr/>
              <p:nvPr/>
            </p:nvSpPr>
            <p:spPr>
              <a:xfrm>
                <a:off x="8763297" y="2897756"/>
                <a:ext cx="72839" cy="72839"/>
              </a:xfrm>
              <a:custGeom>
                <a:avLst/>
                <a:gdLst>
                  <a:gd name="connsiteX0" fmla="*/ 213 w 72839"/>
                  <a:gd name="connsiteY0" fmla="*/ 353 h 72839"/>
                  <a:gd name="connsiteX1" fmla="*/ 73052 w 72839"/>
                  <a:gd name="connsiteY1" fmla="*/ 353 h 72839"/>
                  <a:gd name="connsiteX2" fmla="*/ 73052 w 72839"/>
                  <a:gd name="connsiteY2" fmla="*/ 73192 h 72839"/>
                  <a:gd name="connsiteX3" fmla="*/ 213 w 72839"/>
                  <a:gd name="connsiteY3" fmla="*/ 73192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213" y="353"/>
                    </a:moveTo>
                    <a:lnTo>
                      <a:pt x="73052" y="353"/>
                    </a:lnTo>
                    <a:lnTo>
                      <a:pt x="73052" y="73192"/>
                    </a:lnTo>
                    <a:lnTo>
                      <a:pt x="213" y="73192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CAD46F38-7819-4DED-C64D-02DF4FE36271}"/>
                  </a:ext>
                </a:extLst>
              </p:cNvPr>
              <p:cNvSpPr/>
              <p:nvPr/>
            </p:nvSpPr>
            <p:spPr>
              <a:xfrm>
                <a:off x="9054653" y="2897756"/>
                <a:ext cx="72839" cy="72839"/>
              </a:xfrm>
              <a:custGeom>
                <a:avLst/>
                <a:gdLst>
                  <a:gd name="connsiteX0" fmla="*/ 353 w 72839"/>
                  <a:gd name="connsiteY0" fmla="*/ 353 h 72839"/>
                  <a:gd name="connsiteX1" fmla="*/ 73192 w 72839"/>
                  <a:gd name="connsiteY1" fmla="*/ 353 h 72839"/>
                  <a:gd name="connsiteX2" fmla="*/ 73192 w 72839"/>
                  <a:gd name="connsiteY2" fmla="*/ 73192 h 72839"/>
                  <a:gd name="connsiteX3" fmla="*/ 353 w 72839"/>
                  <a:gd name="connsiteY3" fmla="*/ 73192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353" y="353"/>
                    </a:moveTo>
                    <a:lnTo>
                      <a:pt x="73192" y="353"/>
                    </a:lnTo>
                    <a:lnTo>
                      <a:pt x="73192" y="73192"/>
                    </a:lnTo>
                    <a:lnTo>
                      <a:pt x="353" y="73192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BC77B7CE-98EC-5E40-4774-A6C44A17E234}"/>
                  </a:ext>
                </a:extLst>
              </p:cNvPr>
              <p:cNvSpPr/>
              <p:nvPr/>
            </p:nvSpPr>
            <p:spPr>
              <a:xfrm>
                <a:off x="9346010" y="2897756"/>
                <a:ext cx="72839" cy="72839"/>
              </a:xfrm>
              <a:custGeom>
                <a:avLst/>
                <a:gdLst>
                  <a:gd name="connsiteX0" fmla="*/ 493 w 72839"/>
                  <a:gd name="connsiteY0" fmla="*/ 353 h 72839"/>
                  <a:gd name="connsiteX1" fmla="*/ 73332 w 72839"/>
                  <a:gd name="connsiteY1" fmla="*/ 353 h 72839"/>
                  <a:gd name="connsiteX2" fmla="*/ 73332 w 72839"/>
                  <a:gd name="connsiteY2" fmla="*/ 73192 h 72839"/>
                  <a:gd name="connsiteX3" fmla="*/ 493 w 72839"/>
                  <a:gd name="connsiteY3" fmla="*/ 73192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493" y="353"/>
                    </a:moveTo>
                    <a:lnTo>
                      <a:pt x="73332" y="353"/>
                    </a:lnTo>
                    <a:lnTo>
                      <a:pt x="73332" y="73192"/>
                    </a:lnTo>
                    <a:lnTo>
                      <a:pt x="493" y="73192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FE847360-ADA9-E028-32F3-C289B3749D32}"/>
                  </a:ext>
                </a:extLst>
              </p:cNvPr>
              <p:cNvSpPr/>
              <p:nvPr/>
            </p:nvSpPr>
            <p:spPr>
              <a:xfrm>
                <a:off x="9564527" y="2897756"/>
                <a:ext cx="72839" cy="72839"/>
              </a:xfrm>
              <a:custGeom>
                <a:avLst/>
                <a:gdLst>
                  <a:gd name="connsiteX0" fmla="*/ 598 w 72839"/>
                  <a:gd name="connsiteY0" fmla="*/ 353 h 72839"/>
                  <a:gd name="connsiteX1" fmla="*/ 73437 w 72839"/>
                  <a:gd name="connsiteY1" fmla="*/ 353 h 72839"/>
                  <a:gd name="connsiteX2" fmla="*/ 73437 w 72839"/>
                  <a:gd name="connsiteY2" fmla="*/ 73192 h 72839"/>
                  <a:gd name="connsiteX3" fmla="*/ 598 w 72839"/>
                  <a:gd name="connsiteY3" fmla="*/ 73192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598" y="353"/>
                    </a:moveTo>
                    <a:lnTo>
                      <a:pt x="73437" y="353"/>
                    </a:lnTo>
                    <a:lnTo>
                      <a:pt x="73437" y="73192"/>
                    </a:lnTo>
                    <a:lnTo>
                      <a:pt x="598" y="73192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C4D3E5FB-520A-216C-3FA8-678EEC81C961}"/>
                  </a:ext>
                </a:extLst>
              </p:cNvPr>
              <p:cNvSpPr/>
              <p:nvPr/>
            </p:nvSpPr>
            <p:spPr>
              <a:xfrm>
                <a:off x="9855884" y="2897756"/>
                <a:ext cx="72839" cy="72839"/>
              </a:xfrm>
              <a:custGeom>
                <a:avLst/>
                <a:gdLst>
                  <a:gd name="connsiteX0" fmla="*/ 738 w 72839"/>
                  <a:gd name="connsiteY0" fmla="*/ 353 h 72839"/>
                  <a:gd name="connsiteX1" fmla="*/ 73577 w 72839"/>
                  <a:gd name="connsiteY1" fmla="*/ 353 h 72839"/>
                  <a:gd name="connsiteX2" fmla="*/ 73577 w 72839"/>
                  <a:gd name="connsiteY2" fmla="*/ 73192 h 72839"/>
                  <a:gd name="connsiteX3" fmla="*/ 738 w 72839"/>
                  <a:gd name="connsiteY3" fmla="*/ 73192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738" y="353"/>
                    </a:moveTo>
                    <a:lnTo>
                      <a:pt x="73577" y="353"/>
                    </a:lnTo>
                    <a:lnTo>
                      <a:pt x="73577" y="73192"/>
                    </a:lnTo>
                    <a:lnTo>
                      <a:pt x="738" y="73192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7A1FCBB0-3CB3-3B43-E229-7BC3BB8EEA28}"/>
                  </a:ext>
                </a:extLst>
              </p:cNvPr>
              <p:cNvSpPr/>
              <p:nvPr/>
            </p:nvSpPr>
            <p:spPr>
              <a:xfrm>
                <a:off x="9928723" y="2897756"/>
                <a:ext cx="72839" cy="72839"/>
              </a:xfrm>
              <a:custGeom>
                <a:avLst/>
                <a:gdLst>
                  <a:gd name="connsiteX0" fmla="*/ 773 w 72839"/>
                  <a:gd name="connsiteY0" fmla="*/ 353 h 72839"/>
                  <a:gd name="connsiteX1" fmla="*/ 73612 w 72839"/>
                  <a:gd name="connsiteY1" fmla="*/ 353 h 72839"/>
                  <a:gd name="connsiteX2" fmla="*/ 73612 w 72839"/>
                  <a:gd name="connsiteY2" fmla="*/ 73192 h 72839"/>
                  <a:gd name="connsiteX3" fmla="*/ 773 w 72839"/>
                  <a:gd name="connsiteY3" fmla="*/ 73192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773" y="353"/>
                    </a:moveTo>
                    <a:lnTo>
                      <a:pt x="73612" y="353"/>
                    </a:lnTo>
                    <a:lnTo>
                      <a:pt x="73612" y="73192"/>
                    </a:lnTo>
                    <a:lnTo>
                      <a:pt x="773" y="73192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30FDD0C5-B618-49D2-68DB-138FF23AEA14}"/>
                  </a:ext>
                </a:extLst>
              </p:cNvPr>
              <p:cNvSpPr/>
              <p:nvPr/>
            </p:nvSpPr>
            <p:spPr>
              <a:xfrm>
                <a:off x="10001562" y="2897756"/>
                <a:ext cx="72839" cy="72839"/>
              </a:xfrm>
              <a:custGeom>
                <a:avLst/>
                <a:gdLst>
                  <a:gd name="connsiteX0" fmla="*/ 808 w 72839"/>
                  <a:gd name="connsiteY0" fmla="*/ 353 h 72839"/>
                  <a:gd name="connsiteX1" fmla="*/ 73647 w 72839"/>
                  <a:gd name="connsiteY1" fmla="*/ 353 h 72839"/>
                  <a:gd name="connsiteX2" fmla="*/ 73647 w 72839"/>
                  <a:gd name="connsiteY2" fmla="*/ 73192 h 72839"/>
                  <a:gd name="connsiteX3" fmla="*/ 808 w 72839"/>
                  <a:gd name="connsiteY3" fmla="*/ 73192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808" y="353"/>
                    </a:moveTo>
                    <a:lnTo>
                      <a:pt x="73647" y="353"/>
                    </a:lnTo>
                    <a:lnTo>
                      <a:pt x="73647" y="73192"/>
                    </a:lnTo>
                    <a:lnTo>
                      <a:pt x="808" y="73192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159AF7FE-0B0D-24D9-8818-CFC3FD98849D}"/>
                  </a:ext>
                </a:extLst>
              </p:cNvPr>
              <p:cNvSpPr/>
              <p:nvPr/>
            </p:nvSpPr>
            <p:spPr>
              <a:xfrm>
                <a:off x="10220080" y="2897756"/>
                <a:ext cx="72839" cy="72839"/>
              </a:xfrm>
              <a:custGeom>
                <a:avLst/>
                <a:gdLst>
                  <a:gd name="connsiteX0" fmla="*/ 913 w 72839"/>
                  <a:gd name="connsiteY0" fmla="*/ 353 h 72839"/>
                  <a:gd name="connsiteX1" fmla="*/ 73752 w 72839"/>
                  <a:gd name="connsiteY1" fmla="*/ 353 h 72839"/>
                  <a:gd name="connsiteX2" fmla="*/ 73752 w 72839"/>
                  <a:gd name="connsiteY2" fmla="*/ 73192 h 72839"/>
                  <a:gd name="connsiteX3" fmla="*/ 913 w 72839"/>
                  <a:gd name="connsiteY3" fmla="*/ 73192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913" y="353"/>
                    </a:moveTo>
                    <a:lnTo>
                      <a:pt x="73752" y="353"/>
                    </a:lnTo>
                    <a:lnTo>
                      <a:pt x="73752" y="73192"/>
                    </a:lnTo>
                    <a:lnTo>
                      <a:pt x="913" y="73192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3DE7B7C0-FE47-0251-DD03-1935F9C12715}"/>
                  </a:ext>
                </a:extLst>
              </p:cNvPr>
              <p:cNvSpPr/>
              <p:nvPr/>
            </p:nvSpPr>
            <p:spPr>
              <a:xfrm>
                <a:off x="10438597" y="2897756"/>
                <a:ext cx="72839" cy="72839"/>
              </a:xfrm>
              <a:custGeom>
                <a:avLst/>
                <a:gdLst>
                  <a:gd name="connsiteX0" fmla="*/ 1018 w 72839"/>
                  <a:gd name="connsiteY0" fmla="*/ 353 h 72839"/>
                  <a:gd name="connsiteX1" fmla="*/ 73857 w 72839"/>
                  <a:gd name="connsiteY1" fmla="*/ 353 h 72839"/>
                  <a:gd name="connsiteX2" fmla="*/ 73857 w 72839"/>
                  <a:gd name="connsiteY2" fmla="*/ 73192 h 72839"/>
                  <a:gd name="connsiteX3" fmla="*/ 1018 w 72839"/>
                  <a:gd name="connsiteY3" fmla="*/ 73192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1018" y="353"/>
                    </a:moveTo>
                    <a:lnTo>
                      <a:pt x="73857" y="353"/>
                    </a:lnTo>
                    <a:lnTo>
                      <a:pt x="73857" y="73192"/>
                    </a:lnTo>
                    <a:lnTo>
                      <a:pt x="1018" y="73192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12517763-A01A-B8D9-E224-978FE20E4528}"/>
                  </a:ext>
                </a:extLst>
              </p:cNvPr>
              <p:cNvSpPr/>
              <p:nvPr/>
            </p:nvSpPr>
            <p:spPr>
              <a:xfrm>
                <a:off x="8399101" y="2970595"/>
                <a:ext cx="72839" cy="72839"/>
              </a:xfrm>
              <a:custGeom>
                <a:avLst/>
                <a:gdLst>
                  <a:gd name="connsiteX0" fmla="*/ 38 w 72839"/>
                  <a:gd name="connsiteY0" fmla="*/ 388 h 72839"/>
                  <a:gd name="connsiteX1" fmla="*/ 72877 w 72839"/>
                  <a:gd name="connsiteY1" fmla="*/ 388 h 72839"/>
                  <a:gd name="connsiteX2" fmla="*/ 72877 w 72839"/>
                  <a:gd name="connsiteY2" fmla="*/ 73227 h 72839"/>
                  <a:gd name="connsiteX3" fmla="*/ 38 w 72839"/>
                  <a:gd name="connsiteY3" fmla="*/ 73227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38" y="388"/>
                    </a:moveTo>
                    <a:lnTo>
                      <a:pt x="72877" y="388"/>
                    </a:lnTo>
                    <a:lnTo>
                      <a:pt x="72877" y="73227"/>
                    </a:lnTo>
                    <a:lnTo>
                      <a:pt x="38" y="73227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92305136-DE0E-7964-806E-A266995FF4EA}"/>
                  </a:ext>
                </a:extLst>
              </p:cNvPr>
              <p:cNvSpPr/>
              <p:nvPr/>
            </p:nvSpPr>
            <p:spPr>
              <a:xfrm>
                <a:off x="8471940" y="2970595"/>
                <a:ext cx="72839" cy="72839"/>
              </a:xfrm>
              <a:custGeom>
                <a:avLst/>
                <a:gdLst>
                  <a:gd name="connsiteX0" fmla="*/ 73 w 72839"/>
                  <a:gd name="connsiteY0" fmla="*/ 388 h 72839"/>
                  <a:gd name="connsiteX1" fmla="*/ 72912 w 72839"/>
                  <a:gd name="connsiteY1" fmla="*/ 388 h 72839"/>
                  <a:gd name="connsiteX2" fmla="*/ 72912 w 72839"/>
                  <a:gd name="connsiteY2" fmla="*/ 73227 h 72839"/>
                  <a:gd name="connsiteX3" fmla="*/ 73 w 72839"/>
                  <a:gd name="connsiteY3" fmla="*/ 73227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73" y="388"/>
                    </a:moveTo>
                    <a:lnTo>
                      <a:pt x="72912" y="388"/>
                    </a:lnTo>
                    <a:lnTo>
                      <a:pt x="72912" y="73227"/>
                    </a:lnTo>
                    <a:lnTo>
                      <a:pt x="73" y="73227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44DD72F2-6749-99D7-6024-4154E3723380}"/>
                  </a:ext>
                </a:extLst>
              </p:cNvPr>
              <p:cNvSpPr/>
              <p:nvPr/>
            </p:nvSpPr>
            <p:spPr>
              <a:xfrm>
                <a:off x="8544779" y="2970595"/>
                <a:ext cx="72839" cy="72839"/>
              </a:xfrm>
              <a:custGeom>
                <a:avLst/>
                <a:gdLst>
                  <a:gd name="connsiteX0" fmla="*/ 108 w 72839"/>
                  <a:gd name="connsiteY0" fmla="*/ 388 h 72839"/>
                  <a:gd name="connsiteX1" fmla="*/ 72947 w 72839"/>
                  <a:gd name="connsiteY1" fmla="*/ 388 h 72839"/>
                  <a:gd name="connsiteX2" fmla="*/ 72947 w 72839"/>
                  <a:gd name="connsiteY2" fmla="*/ 73227 h 72839"/>
                  <a:gd name="connsiteX3" fmla="*/ 108 w 72839"/>
                  <a:gd name="connsiteY3" fmla="*/ 73227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108" y="388"/>
                    </a:moveTo>
                    <a:lnTo>
                      <a:pt x="72947" y="388"/>
                    </a:lnTo>
                    <a:lnTo>
                      <a:pt x="72947" y="73227"/>
                    </a:lnTo>
                    <a:lnTo>
                      <a:pt x="108" y="73227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CF00AA51-EE30-A9E4-3907-D2AC0A9D999D}"/>
                  </a:ext>
                </a:extLst>
              </p:cNvPr>
              <p:cNvSpPr/>
              <p:nvPr/>
            </p:nvSpPr>
            <p:spPr>
              <a:xfrm>
                <a:off x="8763297" y="2970595"/>
                <a:ext cx="72839" cy="72839"/>
              </a:xfrm>
              <a:custGeom>
                <a:avLst/>
                <a:gdLst>
                  <a:gd name="connsiteX0" fmla="*/ 213 w 72839"/>
                  <a:gd name="connsiteY0" fmla="*/ 388 h 72839"/>
                  <a:gd name="connsiteX1" fmla="*/ 73052 w 72839"/>
                  <a:gd name="connsiteY1" fmla="*/ 388 h 72839"/>
                  <a:gd name="connsiteX2" fmla="*/ 73052 w 72839"/>
                  <a:gd name="connsiteY2" fmla="*/ 73227 h 72839"/>
                  <a:gd name="connsiteX3" fmla="*/ 213 w 72839"/>
                  <a:gd name="connsiteY3" fmla="*/ 73227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213" y="388"/>
                    </a:moveTo>
                    <a:lnTo>
                      <a:pt x="73052" y="388"/>
                    </a:lnTo>
                    <a:lnTo>
                      <a:pt x="73052" y="73227"/>
                    </a:lnTo>
                    <a:lnTo>
                      <a:pt x="213" y="73227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4D6BE3A0-5C24-0F5E-C5BA-8FB08EB3486D}"/>
                  </a:ext>
                </a:extLst>
              </p:cNvPr>
              <p:cNvSpPr/>
              <p:nvPr/>
            </p:nvSpPr>
            <p:spPr>
              <a:xfrm>
                <a:off x="8836136" y="2970595"/>
                <a:ext cx="72839" cy="72839"/>
              </a:xfrm>
              <a:custGeom>
                <a:avLst/>
                <a:gdLst>
                  <a:gd name="connsiteX0" fmla="*/ 248 w 72839"/>
                  <a:gd name="connsiteY0" fmla="*/ 388 h 72839"/>
                  <a:gd name="connsiteX1" fmla="*/ 73087 w 72839"/>
                  <a:gd name="connsiteY1" fmla="*/ 388 h 72839"/>
                  <a:gd name="connsiteX2" fmla="*/ 73087 w 72839"/>
                  <a:gd name="connsiteY2" fmla="*/ 73227 h 72839"/>
                  <a:gd name="connsiteX3" fmla="*/ 248 w 72839"/>
                  <a:gd name="connsiteY3" fmla="*/ 73227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248" y="388"/>
                    </a:moveTo>
                    <a:lnTo>
                      <a:pt x="73087" y="388"/>
                    </a:lnTo>
                    <a:lnTo>
                      <a:pt x="73087" y="73227"/>
                    </a:lnTo>
                    <a:lnTo>
                      <a:pt x="248" y="73227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6F8C49A1-175B-719E-D441-5C4DC1099D18}"/>
                  </a:ext>
                </a:extLst>
              </p:cNvPr>
              <p:cNvSpPr/>
              <p:nvPr/>
            </p:nvSpPr>
            <p:spPr>
              <a:xfrm>
                <a:off x="8981814" y="2970595"/>
                <a:ext cx="72839" cy="72839"/>
              </a:xfrm>
              <a:custGeom>
                <a:avLst/>
                <a:gdLst>
                  <a:gd name="connsiteX0" fmla="*/ 318 w 72839"/>
                  <a:gd name="connsiteY0" fmla="*/ 388 h 72839"/>
                  <a:gd name="connsiteX1" fmla="*/ 73157 w 72839"/>
                  <a:gd name="connsiteY1" fmla="*/ 388 h 72839"/>
                  <a:gd name="connsiteX2" fmla="*/ 73157 w 72839"/>
                  <a:gd name="connsiteY2" fmla="*/ 73227 h 72839"/>
                  <a:gd name="connsiteX3" fmla="*/ 318 w 72839"/>
                  <a:gd name="connsiteY3" fmla="*/ 73227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318" y="388"/>
                    </a:moveTo>
                    <a:lnTo>
                      <a:pt x="73157" y="388"/>
                    </a:lnTo>
                    <a:lnTo>
                      <a:pt x="73157" y="73227"/>
                    </a:lnTo>
                    <a:lnTo>
                      <a:pt x="318" y="73227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F140DDEB-FE67-8D33-D8DE-CEBB8160164B}"/>
                  </a:ext>
                </a:extLst>
              </p:cNvPr>
              <p:cNvSpPr/>
              <p:nvPr/>
            </p:nvSpPr>
            <p:spPr>
              <a:xfrm>
                <a:off x="9200331" y="2970595"/>
                <a:ext cx="72839" cy="72839"/>
              </a:xfrm>
              <a:custGeom>
                <a:avLst/>
                <a:gdLst>
                  <a:gd name="connsiteX0" fmla="*/ 423 w 72839"/>
                  <a:gd name="connsiteY0" fmla="*/ 388 h 72839"/>
                  <a:gd name="connsiteX1" fmla="*/ 73262 w 72839"/>
                  <a:gd name="connsiteY1" fmla="*/ 388 h 72839"/>
                  <a:gd name="connsiteX2" fmla="*/ 73262 w 72839"/>
                  <a:gd name="connsiteY2" fmla="*/ 73227 h 72839"/>
                  <a:gd name="connsiteX3" fmla="*/ 423 w 72839"/>
                  <a:gd name="connsiteY3" fmla="*/ 73227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423" y="388"/>
                    </a:moveTo>
                    <a:lnTo>
                      <a:pt x="73262" y="388"/>
                    </a:lnTo>
                    <a:lnTo>
                      <a:pt x="73262" y="73227"/>
                    </a:lnTo>
                    <a:lnTo>
                      <a:pt x="423" y="73227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589450DE-833D-F9E8-427F-872CA8E796D2}"/>
                  </a:ext>
                </a:extLst>
              </p:cNvPr>
              <p:cNvSpPr/>
              <p:nvPr/>
            </p:nvSpPr>
            <p:spPr>
              <a:xfrm>
                <a:off x="9346010" y="2970595"/>
                <a:ext cx="72839" cy="72839"/>
              </a:xfrm>
              <a:custGeom>
                <a:avLst/>
                <a:gdLst>
                  <a:gd name="connsiteX0" fmla="*/ 493 w 72839"/>
                  <a:gd name="connsiteY0" fmla="*/ 388 h 72839"/>
                  <a:gd name="connsiteX1" fmla="*/ 73332 w 72839"/>
                  <a:gd name="connsiteY1" fmla="*/ 388 h 72839"/>
                  <a:gd name="connsiteX2" fmla="*/ 73332 w 72839"/>
                  <a:gd name="connsiteY2" fmla="*/ 73227 h 72839"/>
                  <a:gd name="connsiteX3" fmla="*/ 493 w 72839"/>
                  <a:gd name="connsiteY3" fmla="*/ 73227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493" y="388"/>
                    </a:moveTo>
                    <a:lnTo>
                      <a:pt x="73332" y="388"/>
                    </a:lnTo>
                    <a:lnTo>
                      <a:pt x="73332" y="73227"/>
                    </a:lnTo>
                    <a:lnTo>
                      <a:pt x="493" y="73227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F151E2D7-F9A8-61E2-6775-7D96CC9F63FB}"/>
                  </a:ext>
                </a:extLst>
              </p:cNvPr>
              <p:cNvSpPr/>
              <p:nvPr/>
            </p:nvSpPr>
            <p:spPr>
              <a:xfrm>
                <a:off x="9418849" y="2970595"/>
                <a:ext cx="72839" cy="72839"/>
              </a:xfrm>
              <a:custGeom>
                <a:avLst/>
                <a:gdLst>
                  <a:gd name="connsiteX0" fmla="*/ 528 w 72839"/>
                  <a:gd name="connsiteY0" fmla="*/ 388 h 72839"/>
                  <a:gd name="connsiteX1" fmla="*/ 73367 w 72839"/>
                  <a:gd name="connsiteY1" fmla="*/ 388 h 72839"/>
                  <a:gd name="connsiteX2" fmla="*/ 73367 w 72839"/>
                  <a:gd name="connsiteY2" fmla="*/ 73227 h 72839"/>
                  <a:gd name="connsiteX3" fmla="*/ 528 w 72839"/>
                  <a:gd name="connsiteY3" fmla="*/ 73227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528" y="388"/>
                    </a:moveTo>
                    <a:lnTo>
                      <a:pt x="73367" y="388"/>
                    </a:lnTo>
                    <a:lnTo>
                      <a:pt x="73367" y="73227"/>
                    </a:lnTo>
                    <a:lnTo>
                      <a:pt x="528" y="73227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DDF9F83A-AE8B-48E3-497C-295E09B24D68}"/>
                  </a:ext>
                </a:extLst>
              </p:cNvPr>
              <p:cNvSpPr/>
              <p:nvPr/>
            </p:nvSpPr>
            <p:spPr>
              <a:xfrm>
                <a:off x="9710206" y="2970595"/>
                <a:ext cx="72839" cy="72839"/>
              </a:xfrm>
              <a:custGeom>
                <a:avLst/>
                <a:gdLst>
                  <a:gd name="connsiteX0" fmla="*/ 668 w 72839"/>
                  <a:gd name="connsiteY0" fmla="*/ 388 h 72839"/>
                  <a:gd name="connsiteX1" fmla="*/ 73507 w 72839"/>
                  <a:gd name="connsiteY1" fmla="*/ 388 h 72839"/>
                  <a:gd name="connsiteX2" fmla="*/ 73507 w 72839"/>
                  <a:gd name="connsiteY2" fmla="*/ 73227 h 72839"/>
                  <a:gd name="connsiteX3" fmla="*/ 668 w 72839"/>
                  <a:gd name="connsiteY3" fmla="*/ 73227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668" y="388"/>
                    </a:moveTo>
                    <a:lnTo>
                      <a:pt x="73507" y="388"/>
                    </a:lnTo>
                    <a:lnTo>
                      <a:pt x="73507" y="73227"/>
                    </a:lnTo>
                    <a:lnTo>
                      <a:pt x="668" y="73227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EF96438F-35EB-C950-B988-16E8C0242725}"/>
                  </a:ext>
                </a:extLst>
              </p:cNvPr>
              <p:cNvSpPr/>
              <p:nvPr/>
            </p:nvSpPr>
            <p:spPr>
              <a:xfrm>
                <a:off x="9783045" y="2970595"/>
                <a:ext cx="72839" cy="72839"/>
              </a:xfrm>
              <a:custGeom>
                <a:avLst/>
                <a:gdLst>
                  <a:gd name="connsiteX0" fmla="*/ 703 w 72839"/>
                  <a:gd name="connsiteY0" fmla="*/ 388 h 72839"/>
                  <a:gd name="connsiteX1" fmla="*/ 73542 w 72839"/>
                  <a:gd name="connsiteY1" fmla="*/ 388 h 72839"/>
                  <a:gd name="connsiteX2" fmla="*/ 73542 w 72839"/>
                  <a:gd name="connsiteY2" fmla="*/ 73227 h 72839"/>
                  <a:gd name="connsiteX3" fmla="*/ 703 w 72839"/>
                  <a:gd name="connsiteY3" fmla="*/ 73227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703" y="388"/>
                    </a:moveTo>
                    <a:lnTo>
                      <a:pt x="73542" y="388"/>
                    </a:lnTo>
                    <a:lnTo>
                      <a:pt x="73542" y="73227"/>
                    </a:lnTo>
                    <a:lnTo>
                      <a:pt x="703" y="73227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404D194C-4524-46CE-5682-0D4E58102339}"/>
                  </a:ext>
                </a:extLst>
              </p:cNvPr>
              <p:cNvSpPr/>
              <p:nvPr/>
            </p:nvSpPr>
            <p:spPr>
              <a:xfrm>
                <a:off x="9855884" y="2970595"/>
                <a:ext cx="72839" cy="72839"/>
              </a:xfrm>
              <a:custGeom>
                <a:avLst/>
                <a:gdLst>
                  <a:gd name="connsiteX0" fmla="*/ 738 w 72839"/>
                  <a:gd name="connsiteY0" fmla="*/ 388 h 72839"/>
                  <a:gd name="connsiteX1" fmla="*/ 73577 w 72839"/>
                  <a:gd name="connsiteY1" fmla="*/ 388 h 72839"/>
                  <a:gd name="connsiteX2" fmla="*/ 73577 w 72839"/>
                  <a:gd name="connsiteY2" fmla="*/ 73227 h 72839"/>
                  <a:gd name="connsiteX3" fmla="*/ 738 w 72839"/>
                  <a:gd name="connsiteY3" fmla="*/ 73227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738" y="388"/>
                    </a:moveTo>
                    <a:lnTo>
                      <a:pt x="73577" y="388"/>
                    </a:lnTo>
                    <a:lnTo>
                      <a:pt x="73577" y="73227"/>
                    </a:lnTo>
                    <a:lnTo>
                      <a:pt x="738" y="73227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E57B8112-54BC-299D-58F7-A323450C09C5}"/>
                  </a:ext>
                </a:extLst>
              </p:cNvPr>
              <p:cNvSpPr/>
              <p:nvPr/>
            </p:nvSpPr>
            <p:spPr>
              <a:xfrm>
                <a:off x="10147240" y="2970595"/>
                <a:ext cx="72839" cy="72839"/>
              </a:xfrm>
              <a:custGeom>
                <a:avLst/>
                <a:gdLst>
                  <a:gd name="connsiteX0" fmla="*/ 878 w 72839"/>
                  <a:gd name="connsiteY0" fmla="*/ 388 h 72839"/>
                  <a:gd name="connsiteX1" fmla="*/ 73717 w 72839"/>
                  <a:gd name="connsiteY1" fmla="*/ 388 h 72839"/>
                  <a:gd name="connsiteX2" fmla="*/ 73717 w 72839"/>
                  <a:gd name="connsiteY2" fmla="*/ 73227 h 72839"/>
                  <a:gd name="connsiteX3" fmla="*/ 878 w 72839"/>
                  <a:gd name="connsiteY3" fmla="*/ 73227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878" y="388"/>
                    </a:moveTo>
                    <a:lnTo>
                      <a:pt x="73717" y="388"/>
                    </a:lnTo>
                    <a:lnTo>
                      <a:pt x="73717" y="73227"/>
                    </a:lnTo>
                    <a:lnTo>
                      <a:pt x="878" y="73227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AE7ECE53-4009-DCC2-6830-A1488F8943A3}"/>
                  </a:ext>
                </a:extLst>
              </p:cNvPr>
              <p:cNvSpPr/>
              <p:nvPr/>
            </p:nvSpPr>
            <p:spPr>
              <a:xfrm>
                <a:off x="10220080" y="2970595"/>
                <a:ext cx="72839" cy="72839"/>
              </a:xfrm>
              <a:custGeom>
                <a:avLst/>
                <a:gdLst>
                  <a:gd name="connsiteX0" fmla="*/ 913 w 72839"/>
                  <a:gd name="connsiteY0" fmla="*/ 388 h 72839"/>
                  <a:gd name="connsiteX1" fmla="*/ 73752 w 72839"/>
                  <a:gd name="connsiteY1" fmla="*/ 388 h 72839"/>
                  <a:gd name="connsiteX2" fmla="*/ 73752 w 72839"/>
                  <a:gd name="connsiteY2" fmla="*/ 73227 h 72839"/>
                  <a:gd name="connsiteX3" fmla="*/ 913 w 72839"/>
                  <a:gd name="connsiteY3" fmla="*/ 73227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913" y="388"/>
                    </a:moveTo>
                    <a:lnTo>
                      <a:pt x="73752" y="388"/>
                    </a:lnTo>
                    <a:lnTo>
                      <a:pt x="73752" y="73227"/>
                    </a:lnTo>
                    <a:lnTo>
                      <a:pt x="913" y="73227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67D5E60D-9DFC-FDF3-0CE5-756225E7464E}"/>
                  </a:ext>
                </a:extLst>
              </p:cNvPr>
              <p:cNvSpPr/>
              <p:nvPr/>
            </p:nvSpPr>
            <p:spPr>
              <a:xfrm>
                <a:off x="10292919" y="2970595"/>
                <a:ext cx="72839" cy="72839"/>
              </a:xfrm>
              <a:custGeom>
                <a:avLst/>
                <a:gdLst>
                  <a:gd name="connsiteX0" fmla="*/ 948 w 72839"/>
                  <a:gd name="connsiteY0" fmla="*/ 388 h 72839"/>
                  <a:gd name="connsiteX1" fmla="*/ 73787 w 72839"/>
                  <a:gd name="connsiteY1" fmla="*/ 388 h 72839"/>
                  <a:gd name="connsiteX2" fmla="*/ 73787 w 72839"/>
                  <a:gd name="connsiteY2" fmla="*/ 73227 h 72839"/>
                  <a:gd name="connsiteX3" fmla="*/ 948 w 72839"/>
                  <a:gd name="connsiteY3" fmla="*/ 73227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948" y="388"/>
                    </a:moveTo>
                    <a:lnTo>
                      <a:pt x="73787" y="388"/>
                    </a:lnTo>
                    <a:lnTo>
                      <a:pt x="73787" y="73227"/>
                    </a:lnTo>
                    <a:lnTo>
                      <a:pt x="948" y="73227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3A49250B-FF16-9156-64B8-BAE7BCA6A38C}"/>
                  </a:ext>
                </a:extLst>
              </p:cNvPr>
              <p:cNvSpPr/>
              <p:nvPr/>
            </p:nvSpPr>
            <p:spPr>
              <a:xfrm>
                <a:off x="10365758" y="2970595"/>
                <a:ext cx="72839" cy="72839"/>
              </a:xfrm>
              <a:custGeom>
                <a:avLst/>
                <a:gdLst>
                  <a:gd name="connsiteX0" fmla="*/ 983 w 72839"/>
                  <a:gd name="connsiteY0" fmla="*/ 388 h 72839"/>
                  <a:gd name="connsiteX1" fmla="*/ 73822 w 72839"/>
                  <a:gd name="connsiteY1" fmla="*/ 388 h 72839"/>
                  <a:gd name="connsiteX2" fmla="*/ 73822 w 72839"/>
                  <a:gd name="connsiteY2" fmla="*/ 73227 h 72839"/>
                  <a:gd name="connsiteX3" fmla="*/ 983 w 72839"/>
                  <a:gd name="connsiteY3" fmla="*/ 73227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983" y="388"/>
                    </a:moveTo>
                    <a:lnTo>
                      <a:pt x="73822" y="388"/>
                    </a:lnTo>
                    <a:lnTo>
                      <a:pt x="73822" y="73227"/>
                    </a:lnTo>
                    <a:lnTo>
                      <a:pt x="983" y="73227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0ADE81CF-18D0-1FBB-8C99-FC14F4361285}"/>
                  </a:ext>
                </a:extLst>
              </p:cNvPr>
              <p:cNvSpPr/>
              <p:nvPr/>
            </p:nvSpPr>
            <p:spPr>
              <a:xfrm>
                <a:off x="8617618" y="3043434"/>
                <a:ext cx="72839" cy="72839"/>
              </a:xfrm>
              <a:custGeom>
                <a:avLst/>
                <a:gdLst>
                  <a:gd name="connsiteX0" fmla="*/ 143 w 72839"/>
                  <a:gd name="connsiteY0" fmla="*/ 423 h 72839"/>
                  <a:gd name="connsiteX1" fmla="*/ 72982 w 72839"/>
                  <a:gd name="connsiteY1" fmla="*/ 423 h 72839"/>
                  <a:gd name="connsiteX2" fmla="*/ 72982 w 72839"/>
                  <a:gd name="connsiteY2" fmla="*/ 73262 h 72839"/>
                  <a:gd name="connsiteX3" fmla="*/ 143 w 72839"/>
                  <a:gd name="connsiteY3" fmla="*/ 73262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143" y="423"/>
                    </a:moveTo>
                    <a:lnTo>
                      <a:pt x="72982" y="423"/>
                    </a:lnTo>
                    <a:lnTo>
                      <a:pt x="72982" y="73262"/>
                    </a:lnTo>
                    <a:lnTo>
                      <a:pt x="143" y="73262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442E87A6-ACCC-A19A-1517-09219BE6A415}"/>
                  </a:ext>
                </a:extLst>
              </p:cNvPr>
              <p:cNvSpPr/>
              <p:nvPr/>
            </p:nvSpPr>
            <p:spPr>
              <a:xfrm>
                <a:off x="8981814" y="3043434"/>
                <a:ext cx="72839" cy="72839"/>
              </a:xfrm>
              <a:custGeom>
                <a:avLst/>
                <a:gdLst>
                  <a:gd name="connsiteX0" fmla="*/ 318 w 72839"/>
                  <a:gd name="connsiteY0" fmla="*/ 423 h 72839"/>
                  <a:gd name="connsiteX1" fmla="*/ 73157 w 72839"/>
                  <a:gd name="connsiteY1" fmla="*/ 423 h 72839"/>
                  <a:gd name="connsiteX2" fmla="*/ 73157 w 72839"/>
                  <a:gd name="connsiteY2" fmla="*/ 73262 h 72839"/>
                  <a:gd name="connsiteX3" fmla="*/ 318 w 72839"/>
                  <a:gd name="connsiteY3" fmla="*/ 73262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318" y="423"/>
                    </a:moveTo>
                    <a:lnTo>
                      <a:pt x="73157" y="423"/>
                    </a:lnTo>
                    <a:lnTo>
                      <a:pt x="73157" y="73262"/>
                    </a:lnTo>
                    <a:lnTo>
                      <a:pt x="318" y="73262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482D6FE1-0259-BCEE-AF2D-86C4D934EEEE}"/>
                  </a:ext>
                </a:extLst>
              </p:cNvPr>
              <p:cNvSpPr/>
              <p:nvPr/>
            </p:nvSpPr>
            <p:spPr>
              <a:xfrm>
                <a:off x="9127492" y="3043434"/>
                <a:ext cx="72839" cy="72839"/>
              </a:xfrm>
              <a:custGeom>
                <a:avLst/>
                <a:gdLst>
                  <a:gd name="connsiteX0" fmla="*/ 388 w 72839"/>
                  <a:gd name="connsiteY0" fmla="*/ 423 h 72839"/>
                  <a:gd name="connsiteX1" fmla="*/ 73227 w 72839"/>
                  <a:gd name="connsiteY1" fmla="*/ 423 h 72839"/>
                  <a:gd name="connsiteX2" fmla="*/ 73227 w 72839"/>
                  <a:gd name="connsiteY2" fmla="*/ 73262 h 72839"/>
                  <a:gd name="connsiteX3" fmla="*/ 388 w 72839"/>
                  <a:gd name="connsiteY3" fmla="*/ 73262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388" y="423"/>
                    </a:moveTo>
                    <a:lnTo>
                      <a:pt x="73227" y="423"/>
                    </a:lnTo>
                    <a:lnTo>
                      <a:pt x="73227" y="73262"/>
                    </a:lnTo>
                    <a:lnTo>
                      <a:pt x="388" y="73262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8E99327E-FA9E-9AC3-8F75-AA3A45D7575E}"/>
                  </a:ext>
                </a:extLst>
              </p:cNvPr>
              <p:cNvSpPr/>
              <p:nvPr/>
            </p:nvSpPr>
            <p:spPr>
              <a:xfrm>
                <a:off x="9200331" y="3043434"/>
                <a:ext cx="72839" cy="72839"/>
              </a:xfrm>
              <a:custGeom>
                <a:avLst/>
                <a:gdLst>
                  <a:gd name="connsiteX0" fmla="*/ 423 w 72839"/>
                  <a:gd name="connsiteY0" fmla="*/ 423 h 72839"/>
                  <a:gd name="connsiteX1" fmla="*/ 73262 w 72839"/>
                  <a:gd name="connsiteY1" fmla="*/ 423 h 72839"/>
                  <a:gd name="connsiteX2" fmla="*/ 73262 w 72839"/>
                  <a:gd name="connsiteY2" fmla="*/ 73262 h 72839"/>
                  <a:gd name="connsiteX3" fmla="*/ 423 w 72839"/>
                  <a:gd name="connsiteY3" fmla="*/ 73262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423" y="423"/>
                    </a:moveTo>
                    <a:lnTo>
                      <a:pt x="73262" y="423"/>
                    </a:lnTo>
                    <a:lnTo>
                      <a:pt x="73262" y="73262"/>
                    </a:lnTo>
                    <a:lnTo>
                      <a:pt x="423" y="73262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406385D5-2876-54C1-A07F-ADA1C0A98B00}"/>
                  </a:ext>
                </a:extLst>
              </p:cNvPr>
              <p:cNvSpPr/>
              <p:nvPr/>
            </p:nvSpPr>
            <p:spPr>
              <a:xfrm>
                <a:off x="9346010" y="3043434"/>
                <a:ext cx="72839" cy="72839"/>
              </a:xfrm>
              <a:custGeom>
                <a:avLst/>
                <a:gdLst>
                  <a:gd name="connsiteX0" fmla="*/ 493 w 72839"/>
                  <a:gd name="connsiteY0" fmla="*/ 423 h 72839"/>
                  <a:gd name="connsiteX1" fmla="*/ 73332 w 72839"/>
                  <a:gd name="connsiteY1" fmla="*/ 423 h 72839"/>
                  <a:gd name="connsiteX2" fmla="*/ 73332 w 72839"/>
                  <a:gd name="connsiteY2" fmla="*/ 73262 h 72839"/>
                  <a:gd name="connsiteX3" fmla="*/ 493 w 72839"/>
                  <a:gd name="connsiteY3" fmla="*/ 73262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493" y="423"/>
                    </a:moveTo>
                    <a:lnTo>
                      <a:pt x="73332" y="423"/>
                    </a:lnTo>
                    <a:lnTo>
                      <a:pt x="73332" y="73262"/>
                    </a:lnTo>
                    <a:lnTo>
                      <a:pt x="493" y="73262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6F69CEBD-1464-157A-55C7-810C538A24D7}"/>
                  </a:ext>
                </a:extLst>
              </p:cNvPr>
              <p:cNvSpPr/>
              <p:nvPr/>
            </p:nvSpPr>
            <p:spPr>
              <a:xfrm>
                <a:off x="9564527" y="3043434"/>
                <a:ext cx="72839" cy="72839"/>
              </a:xfrm>
              <a:custGeom>
                <a:avLst/>
                <a:gdLst>
                  <a:gd name="connsiteX0" fmla="*/ 598 w 72839"/>
                  <a:gd name="connsiteY0" fmla="*/ 423 h 72839"/>
                  <a:gd name="connsiteX1" fmla="*/ 73437 w 72839"/>
                  <a:gd name="connsiteY1" fmla="*/ 423 h 72839"/>
                  <a:gd name="connsiteX2" fmla="*/ 73437 w 72839"/>
                  <a:gd name="connsiteY2" fmla="*/ 73262 h 72839"/>
                  <a:gd name="connsiteX3" fmla="*/ 598 w 72839"/>
                  <a:gd name="connsiteY3" fmla="*/ 73262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598" y="423"/>
                    </a:moveTo>
                    <a:lnTo>
                      <a:pt x="73437" y="423"/>
                    </a:lnTo>
                    <a:lnTo>
                      <a:pt x="73437" y="73262"/>
                    </a:lnTo>
                    <a:lnTo>
                      <a:pt x="598" y="73262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2C60D8FB-4120-38C5-5EB1-1DCE04E75FDE}"/>
                  </a:ext>
                </a:extLst>
              </p:cNvPr>
              <p:cNvSpPr/>
              <p:nvPr/>
            </p:nvSpPr>
            <p:spPr>
              <a:xfrm>
                <a:off x="9710206" y="3043434"/>
                <a:ext cx="72839" cy="72839"/>
              </a:xfrm>
              <a:custGeom>
                <a:avLst/>
                <a:gdLst>
                  <a:gd name="connsiteX0" fmla="*/ 668 w 72839"/>
                  <a:gd name="connsiteY0" fmla="*/ 423 h 72839"/>
                  <a:gd name="connsiteX1" fmla="*/ 73507 w 72839"/>
                  <a:gd name="connsiteY1" fmla="*/ 423 h 72839"/>
                  <a:gd name="connsiteX2" fmla="*/ 73507 w 72839"/>
                  <a:gd name="connsiteY2" fmla="*/ 73262 h 72839"/>
                  <a:gd name="connsiteX3" fmla="*/ 668 w 72839"/>
                  <a:gd name="connsiteY3" fmla="*/ 73262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668" y="423"/>
                    </a:moveTo>
                    <a:lnTo>
                      <a:pt x="73507" y="423"/>
                    </a:lnTo>
                    <a:lnTo>
                      <a:pt x="73507" y="73262"/>
                    </a:lnTo>
                    <a:lnTo>
                      <a:pt x="668" y="73262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D4085A73-6F01-7134-E215-2825B3C12D71}"/>
                  </a:ext>
                </a:extLst>
              </p:cNvPr>
              <p:cNvSpPr/>
              <p:nvPr/>
            </p:nvSpPr>
            <p:spPr>
              <a:xfrm>
                <a:off x="9783045" y="3043434"/>
                <a:ext cx="72839" cy="72839"/>
              </a:xfrm>
              <a:custGeom>
                <a:avLst/>
                <a:gdLst>
                  <a:gd name="connsiteX0" fmla="*/ 703 w 72839"/>
                  <a:gd name="connsiteY0" fmla="*/ 423 h 72839"/>
                  <a:gd name="connsiteX1" fmla="*/ 73542 w 72839"/>
                  <a:gd name="connsiteY1" fmla="*/ 423 h 72839"/>
                  <a:gd name="connsiteX2" fmla="*/ 73542 w 72839"/>
                  <a:gd name="connsiteY2" fmla="*/ 73262 h 72839"/>
                  <a:gd name="connsiteX3" fmla="*/ 703 w 72839"/>
                  <a:gd name="connsiteY3" fmla="*/ 73262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703" y="423"/>
                    </a:moveTo>
                    <a:lnTo>
                      <a:pt x="73542" y="423"/>
                    </a:lnTo>
                    <a:lnTo>
                      <a:pt x="73542" y="73262"/>
                    </a:lnTo>
                    <a:lnTo>
                      <a:pt x="703" y="73262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209B9776-E772-0548-C39D-DD8B4EF43BCF}"/>
                  </a:ext>
                </a:extLst>
              </p:cNvPr>
              <p:cNvSpPr/>
              <p:nvPr/>
            </p:nvSpPr>
            <p:spPr>
              <a:xfrm>
                <a:off x="10292919" y="3043434"/>
                <a:ext cx="72839" cy="72839"/>
              </a:xfrm>
              <a:custGeom>
                <a:avLst/>
                <a:gdLst>
                  <a:gd name="connsiteX0" fmla="*/ 948 w 72839"/>
                  <a:gd name="connsiteY0" fmla="*/ 423 h 72839"/>
                  <a:gd name="connsiteX1" fmla="*/ 73787 w 72839"/>
                  <a:gd name="connsiteY1" fmla="*/ 423 h 72839"/>
                  <a:gd name="connsiteX2" fmla="*/ 73787 w 72839"/>
                  <a:gd name="connsiteY2" fmla="*/ 73262 h 72839"/>
                  <a:gd name="connsiteX3" fmla="*/ 948 w 72839"/>
                  <a:gd name="connsiteY3" fmla="*/ 73262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948" y="423"/>
                    </a:moveTo>
                    <a:lnTo>
                      <a:pt x="73787" y="423"/>
                    </a:lnTo>
                    <a:lnTo>
                      <a:pt x="73787" y="73262"/>
                    </a:lnTo>
                    <a:lnTo>
                      <a:pt x="948" y="73262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B8F980E6-987B-BF3B-1717-696DC7EC981E}"/>
                  </a:ext>
                </a:extLst>
              </p:cNvPr>
              <p:cNvSpPr/>
              <p:nvPr/>
            </p:nvSpPr>
            <p:spPr>
              <a:xfrm>
                <a:off x="10365758" y="3043434"/>
                <a:ext cx="72839" cy="72839"/>
              </a:xfrm>
              <a:custGeom>
                <a:avLst/>
                <a:gdLst>
                  <a:gd name="connsiteX0" fmla="*/ 983 w 72839"/>
                  <a:gd name="connsiteY0" fmla="*/ 423 h 72839"/>
                  <a:gd name="connsiteX1" fmla="*/ 73822 w 72839"/>
                  <a:gd name="connsiteY1" fmla="*/ 423 h 72839"/>
                  <a:gd name="connsiteX2" fmla="*/ 73822 w 72839"/>
                  <a:gd name="connsiteY2" fmla="*/ 73262 h 72839"/>
                  <a:gd name="connsiteX3" fmla="*/ 983 w 72839"/>
                  <a:gd name="connsiteY3" fmla="*/ 73262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983" y="423"/>
                    </a:moveTo>
                    <a:lnTo>
                      <a:pt x="73822" y="423"/>
                    </a:lnTo>
                    <a:lnTo>
                      <a:pt x="73822" y="73262"/>
                    </a:lnTo>
                    <a:lnTo>
                      <a:pt x="983" y="73262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C8501D04-322C-EC3C-8E8C-D06FB890BB48}"/>
                  </a:ext>
                </a:extLst>
              </p:cNvPr>
              <p:cNvSpPr/>
              <p:nvPr/>
            </p:nvSpPr>
            <p:spPr>
              <a:xfrm>
                <a:off x="8690457" y="3116273"/>
                <a:ext cx="72839" cy="72839"/>
              </a:xfrm>
              <a:custGeom>
                <a:avLst/>
                <a:gdLst>
                  <a:gd name="connsiteX0" fmla="*/ 178 w 72839"/>
                  <a:gd name="connsiteY0" fmla="*/ 458 h 72839"/>
                  <a:gd name="connsiteX1" fmla="*/ 73017 w 72839"/>
                  <a:gd name="connsiteY1" fmla="*/ 458 h 72839"/>
                  <a:gd name="connsiteX2" fmla="*/ 73017 w 72839"/>
                  <a:gd name="connsiteY2" fmla="*/ 73297 h 72839"/>
                  <a:gd name="connsiteX3" fmla="*/ 178 w 72839"/>
                  <a:gd name="connsiteY3" fmla="*/ 73297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178" y="458"/>
                    </a:moveTo>
                    <a:lnTo>
                      <a:pt x="73017" y="458"/>
                    </a:lnTo>
                    <a:lnTo>
                      <a:pt x="73017" y="73297"/>
                    </a:lnTo>
                    <a:lnTo>
                      <a:pt x="178" y="73297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F2148DC6-F116-590B-A3B9-79F902AFFAB4}"/>
                  </a:ext>
                </a:extLst>
              </p:cNvPr>
              <p:cNvSpPr/>
              <p:nvPr/>
            </p:nvSpPr>
            <p:spPr>
              <a:xfrm>
                <a:off x="8763297" y="3116273"/>
                <a:ext cx="72839" cy="72839"/>
              </a:xfrm>
              <a:custGeom>
                <a:avLst/>
                <a:gdLst>
                  <a:gd name="connsiteX0" fmla="*/ 213 w 72839"/>
                  <a:gd name="connsiteY0" fmla="*/ 458 h 72839"/>
                  <a:gd name="connsiteX1" fmla="*/ 73052 w 72839"/>
                  <a:gd name="connsiteY1" fmla="*/ 458 h 72839"/>
                  <a:gd name="connsiteX2" fmla="*/ 73052 w 72839"/>
                  <a:gd name="connsiteY2" fmla="*/ 73297 h 72839"/>
                  <a:gd name="connsiteX3" fmla="*/ 213 w 72839"/>
                  <a:gd name="connsiteY3" fmla="*/ 73297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213" y="458"/>
                    </a:moveTo>
                    <a:lnTo>
                      <a:pt x="73052" y="458"/>
                    </a:lnTo>
                    <a:lnTo>
                      <a:pt x="73052" y="73297"/>
                    </a:lnTo>
                    <a:lnTo>
                      <a:pt x="213" y="73297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2F5F3CED-1F5E-79ED-FEA8-1C2C27F4D2F9}"/>
                  </a:ext>
                </a:extLst>
              </p:cNvPr>
              <p:cNvSpPr/>
              <p:nvPr/>
            </p:nvSpPr>
            <p:spPr>
              <a:xfrm>
                <a:off x="8836136" y="3116273"/>
                <a:ext cx="72839" cy="72839"/>
              </a:xfrm>
              <a:custGeom>
                <a:avLst/>
                <a:gdLst>
                  <a:gd name="connsiteX0" fmla="*/ 248 w 72839"/>
                  <a:gd name="connsiteY0" fmla="*/ 458 h 72839"/>
                  <a:gd name="connsiteX1" fmla="*/ 73087 w 72839"/>
                  <a:gd name="connsiteY1" fmla="*/ 458 h 72839"/>
                  <a:gd name="connsiteX2" fmla="*/ 73087 w 72839"/>
                  <a:gd name="connsiteY2" fmla="*/ 73297 h 72839"/>
                  <a:gd name="connsiteX3" fmla="*/ 248 w 72839"/>
                  <a:gd name="connsiteY3" fmla="*/ 73297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248" y="458"/>
                    </a:moveTo>
                    <a:lnTo>
                      <a:pt x="73087" y="458"/>
                    </a:lnTo>
                    <a:lnTo>
                      <a:pt x="73087" y="73297"/>
                    </a:lnTo>
                    <a:lnTo>
                      <a:pt x="248" y="73297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5C4C4033-2ADF-5C83-9DFB-D32C470FD8DD}"/>
                  </a:ext>
                </a:extLst>
              </p:cNvPr>
              <p:cNvSpPr/>
              <p:nvPr/>
            </p:nvSpPr>
            <p:spPr>
              <a:xfrm>
                <a:off x="8981814" y="3116273"/>
                <a:ext cx="72839" cy="72839"/>
              </a:xfrm>
              <a:custGeom>
                <a:avLst/>
                <a:gdLst>
                  <a:gd name="connsiteX0" fmla="*/ 318 w 72839"/>
                  <a:gd name="connsiteY0" fmla="*/ 458 h 72839"/>
                  <a:gd name="connsiteX1" fmla="*/ 73157 w 72839"/>
                  <a:gd name="connsiteY1" fmla="*/ 458 h 72839"/>
                  <a:gd name="connsiteX2" fmla="*/ 73157 w 72839"/>
                  <a:gd name="connsiteY2" fmla="*/ 73297 h 72839"/>
                  <a:gd name="connsiteX3" fmla="*/ 318 w 72839"/>
                  <a:gd name="connsiteY3" fmla="*/ 73297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318" y="458"/>
                    </a:moveTo>
                    <a:lnTo>
                      <a:pt x="73157" y="458"/>
                    </a:lnTo>
                    <a:lnTo>
                      <a:pt x="73157" y="73297"/>
                    </a:lnTo>
                    <a:lnTo>
                      <a:pt x="318" y="73297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id="{6B9F51F0-8097-DC61-2648-6C753866F048}"/>
                  </a:ext>
                </a:extLst>
              </p:cNvPr>
              <p:cNvSpPr/>
              <p:nvPr/>
            </p:nvSpPr>
            <p:spPr>
              <a:xfrm>
                <a:off x="9127492" y="3116273"/>
                <a:ext cx="72839" cy="72839"/>
              </a:xfrm>
              <a:custGeom>
                <a:avLst/>
                <a:gdLst>
                  <a:gd name="connsiteX0" fmla="*/ 388 w 72839"/>
                  <a:gd name="connsiteY0" fmla="*/ 458 h 72839"/>
                  <a:gd name="connsiteX1" fmla="*/ 73227 w 72839"/>
                  <a:gd name="connsiteY1" fmla="*/ 458 h 72839"/>
                  <a:gd name="connsiteX2" fmla="*/ 73227 w 72839"/>
                  <a:gd name="connsiteY2" fmla="*/ 73297 h 72839"/>
                  <a:gd name="connsiteX3" fmla="*/ 388 w 72839"/>
                  <a:gd name="connsiteY3" fmla="*/ 73297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388" y="458"/>
                    </a:moveTo>
                    <a:lnTo>
                      <a:pt x="73227" y="458"/>
                    </a:lnTo>
                    <a:lnTo>
                      <a:pt x="73227" y="73297"/>
                    </a:lnTo>
                    <a:lnTo>
                      <a:pt x="388" y="73297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9DF655C2-13D3-16AA-ADE1-68FEE47F88B9}"/>
                  </a:ext>
                </a:extLst>
              </p:cNvPr>
              <p:cNvSpPr/>
              <p:nvPr/>
            </p:nvSpPr>
            <p:spPr>
              <a:xfrm>
                <a:off x="9200331" y="3116273"/>
                <a:ext cx="72839" cy="72839"/>
              </a:xfrm>
              <a:custGeom>
                <a:avLst/>
                <a:gdLst>
                  <a:gd name="connsiteX0" fmla="*/ 423 w 72839"/>
                  <a:gd name="connsiteY0" fmla="*/ 458 h 72839"/>
                  <a:gd name="connsiteX1" fmla="*/ 73262 w 72839"/>
                  <a:gd name="connsiteY1" fmla="*/ 458 h 72839"/>
                  <a:gd name="connsiteX2" fmla="*/ 73262 w 72839"/>
                  <a:gd name="connsiteY2" fmla="*/ 73297 h 72839"/>
                  <a:gd name="connsiteX3" fmla="*/ 423 w 72839"/>
                  <a:gd name="connsiteY3" fmla="*/ 73297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423" y="458"/>
                    </a:moveTo>
                    <a:lnTo>
                      <a:pt x="73262" y="458"/>
                    </a:lnTo>
                    <a:lnTo>
                      <a:pt x="73262" y="73297"/>
                    </a:lnTo>
                    <a:lnTo>
                      <a:pt x="423" y="73297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6DF23136-F6A5-6AA6-36CF-016F3EAA23F7}"/>
                  </a:ext>
                </a:extLst>
              </p:cNvPr>
              <p:cNvSpPr/>
              <p:nvPr/>
            </p:nvSpPr>
            <p:spPr>
              <a:xfrm>
                <a:off x="9273171" y="3116273"/>
                <a:ext cx="72839" cy="72839"/>
              </a:xfrm>
              <a:custGeom>
                <a:avLst/>
                <a:gdLst>
                  <a:gd name="connsiteX0" fmla="*/ 458 w 72839"/>
                  <a:gd name="connsiteY0" fmla="*/ 458 h 72839"/>
                  <a:gd name="connsiteX1" fmla="*/ 73297 w 72839"/>
                  <a:gd name="connsiteY1" fmla="*/ 458 h 72839"/>
                  <a:gd name="connsiteX2" fmla="*/ 73297 w 72839"/>
                  <a:gd name="connsiteY2" fmla="*/ 73297 h 72839"/>
                  <a:gd name="connsiteX3" fmla="*/ 458 w 72839"/>
                  <a:gd name="connsiteY3" fmla="*/ 73297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458" y="458"/>
                    </a:moveTo>
                    <a:lnTo>
                      <a:pt x="73297" y="458"/>
                    </a:lnTo>
                    <a:lnTo>
                      <a:pt x="73297" y="73297"/>
                    </a:lnTo>
                    <a:lnTo>
                      <a:pt x="458" y="73297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AF369D1A-850D-05DA-00DA-F70100198CC8}"/>
                  </a:ext>
                </a:extLst>
              </p:cNvPr>
              <p:cNvSpPr/>
              <p:nvPr/>
            </p:nvSpPr>
            <p:spPr>
              <a:xfrm>
                <a:off x="9418849" y="3116273"/>
                <a:ext cx="72839" cy="72839"/>
              </a:xfrm>
              <a:custGeom>
                <a:avLst/>
                <a:gdLst>
                  <a:gd name="connsiteX0" fmla="*/ 528 w 72839"/>
                  <a:gd name="connsiteY0" fmla="*/ 458 h 72839"/>
                  <a:gd name="connsiteX1" fmla="*/ 73367 w 72839"/>
                  <a:gd name="connsiteY1" fmla="*/ 458 h 72839"/>
                  <a:gd name="connsiteX2" fmla="*/ 73367 w 72839"/>
                  <a:gd name="connsiteY2" fmla="*/ 73297 h 72839"/>
                  <a:gd name="connsiteX3" fmla="*/ 528 w 72839"/>
                  <a:gd name="connsiteY3" fmla="*/ 73297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528" y="458"/>
                    </a:moveTo>
                    <a:lnTo>
                      <a:pt x="73367" y="458"/>
                    </a:lnTo>
                    <a:lnTo>
                      <a:pt x="73367" y="73297"/>
                    </a:lnTo>
                    <a:lnTo>
                      <a:pt x="528" y="73297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1A7FE22B-AF9E-5555-ACEA-0879F8A649EB}"/>
                  </a:ext>
                </a:extLst>
              </p:cNvPr>
              <p:cNvSpPr/>
              <p:nvPr/>
            </p:nvSpPr>
            <p:spPr>
              <a:xfrm>
                <a:off x="9491688" y="3116273"/>
                <a:ext cx="72839" cy="72839"/>
              </a:xfrm>
              <a:custGeom>
                <a:avLst/>
                <a:gdLst>
                  <a:gd name="connsiteX0" fmla="*/ 563 w 72839"/>
                  <a:gd name="connsiteY0" fmla="*/ 458 h 72839"/>
                  <a:gd name="connsiteX1" fmla="*/ 73402 w 72839"/>
                  <a:gd name="connsiteY1" fmla="*/ 458 h 72839"/>
                  <a:gd name="connsiteX2" fmla="*/ 73402 w 72839"/>
                  <a:gd name="connsiteY2" fmla="*/ 73297 h 72839"/>
                  <a:gd name="connsiteX3" fmla="*/ 563 w 72839"/>
                  <a:gd name="connsiteY3" fmla="*/ 73297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563" y="458"/>
                    </a:moveTo>
                    <a:lnTo>
                      <a:pt x="73402" y="458"/>
                    </a:lnTo>
                    <a:lnTo>
                      <a:pt x="73402" y="73297"/>
                    </a:lnTo>
                    <a:lnTo>
                      <a:pt x="563" y="73297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30877C17-51BF-F6B7-F443-DB12CE021B1D}"/>
                  </a:ext>
                </a:extLst>
              </p:cNvPr>
              <p:cNvSpPr/>
              <p:nvPr/>
            </p:nvSpPr>
            <p:spPr>
              <a:xfrm>
                <a:off x="9564527" y="3116273"/>
                <a:ext cx="72839" cy="72839"/>
              </a:xfrm>
              <a:custGeom>
                <a:avLst/>
                <a:gdLst>
                  <a:gd name="connsiteX0" fmla="*/ 598 w 72839"/>
                  <a:gd name="connsiteY0" fmla="*/ 458 h 72839"/>
                  <a:gd name="connsiteX1" fmla="*/ 73437 w 72839"/>
                  <a:gd name="connsiteY1" fmla="*/ 458 h 72839"/>
                  <a:gd name="connsiteX2" fmla="*/ 73437 w 72839"/>
                  <a:gd name="connsiteY2" fmla="*/ 73297 h 72839"/>
                  <a:gd name="connsiteX3" fmla="*/ 598 w 72839"/>
                  <a:gd name="connsiteY3" fmla="*/ 73297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598" y="458"/>
                    </a:moveTo>
                    <a:lnTo>
                      <a:pt x="73437" y="458"/>
                    </a:lnTo>
                    <a:lnTo>
                      <a:pt x="73437" y="73297"/>
                    </a:lnTo>
                    <a:lnTo>
                      <a:pt x="598" y="73297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DD956C72-F853-6EA9-7B7B-1D6099167116}"/>
                  </a:ext>
                </a:extLst>
              </p:cNvPr>
              <p:cNvSpPr/>
              <p:nvPr/>
            </p:nvSpPr>
            <p:spPr>
              <a:xfrm>
                <a:off x="9637366" y="3116273"/>
                <a:ext cx="72839" cy="72839"/>
              </a:xfrm>
              <a:custGeom>
                <a:avLst/>
                <a:gdLst>
                  <a:gd name="connsiteX0" fmla="*/ 633 w 72839"/>
                  <a:gd name="connsiteY0" fmla="*/ 458 h 72839"/>
                  <a:gd name="connsiteX1" fmla="*/ 73472 w 72839"/>
                  <a:gd name="connsiteY1" fmla="*/ 458 h 72839"/>
                  <a:gd name="connsiteX2" fmla="*/ 73472 w 72839"/>
                  <a:gd name="connsiteY2" fmla="*/ 73297 h 72839"/>
                  <a:gd name="connsiteX3" fmla="*/ 633 w 72839"/>
                  <a:gd name="connsiteY3" fmla="*/ 73297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633" y="458"/>
                    </a:moveTo>
                    <a:lnTo>
                      <a:pt x="73472" y="458"/>
                    </a:lnTo>
                    <a:lnTo>
                      <a:pt x="73472" y="73297"/>
                    </a:lnTo>
                    <a:lnTo>
                      <a:pt x="633" y="73297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C942F986-F950-5278-9D4E-55A7329A4EA3}"/>
                  </a:ext>
                </a:extLst>
              </p:cNvPr>
              <p:cNvSpPr/>
              <p:nvPr/>
            </p:nvSpPr>
            <p:spPr>
              <a:xfrm>
                <a:off x="9928723" y="3116273"/>
                <a:ext cx="72839" cy="72839"/>
              </a:xfrm>
              <a:custGeom>
                <a:avLst/>
                <a:gdLst>
                  <a:gd name="connsiteX0" fmla="*/ 773 w 72839"/>
                  <a:gd name="connsiteY0" fmla="*/ 458 h 72839"/>
                  <a:gd name="connsiteX1" fmla="*/ 73612 w 72839"/>
                  <a:gd name="connsiteY1" fmla="*/ 458 h 72839"/>
                  <a:gd name="connsiteX2" fmla="*/ 73612 w 72839"/>
                  <a:gd name="connsiteY2" fmla="*/ 73297 h 72839"/>
                  <a:gd name="connsiteX3" fmla="*/ 773 w 72839"/>
                  <a:gd name="connsiteY3" fmla="*/ 73297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773" y="458"/>
                    </a:moveTo>
                    <a:lnTo>
                      <a:pt x="73612" y="458"/>
                    </a:lnTo>
                    <a:lnTo>
                      <a:pt x="73612" y="73297"/>
                    </a:lnTo>
                    <a:lnTo>
                      <a:pt x="773" y="73297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6B8D2250-5276-7F2C-F984-EF8A47CD472D}"/>
                  </a:ext>
                </a:extLst>
              </p:cNvPr>
              <p:cNvSpPr/>
              <p:nvPr/>
            </p:nvSpPr>
            <p:spPr>
              <a:xfrm>
                <a:off x="10001562" y="3116273"/>
                <a:ext cx="72839" cy="72839"/>
              </a:xfrm>
              <a:custGeom>
                <a:avLst/>
                <a:gdLst>
                  <a:gd name="connsiteX0" fmla="*/ 808 w 72839"/>
                  <a:gd name="connsiteY0" fmla="*/ 458 h 72839"/>
                  <a:gd name="connsiteX1" fmla="*/ 73647 w 72839"/>
                  <a:gd name="connsiteY1" fmla="*/ 458 h 72839"/>
                  <a:gd name="connsiteX2" fmla="*/ 73647 w 72839"/>
                  <a:gd name="connsiteY2" fmla="*/ 73297 h 72839"/>
                  <a:gd name="connsiteX3" fmla="*/ 808 w 72839"/>
                  <a:gd name="connsiteY3" fmla="*/ 73297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808" y="458"/>
                    </a:moveTo>
                    <a:lnTo>
                      <a:pt x="73647" y="458"/>
                    </a:lnTo>
                    <a:lnTo>
                      <a:pt x="73647" y="73297"/>
                    </a:lnTo>
                    <a:lnTo>
                      <a:pt x="808" y="73297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B69C6A65-E94B-8F93-EB3F-609C2623FD19}"/>
                  </a:ext>
                </a:extLst>
              </p:cNvPr>
              <p:cNvSpPr/>
              <p:nvPr/>
            </p:nvSpPr>
            <p:spPr>
              <a:xfrm>
                <a:off x="10074401" y="3116273"/>
                <a:ext cx="72839" cy="72839"/>
              </a:xfrm>
              <a:custGeom>
                <a:avLst/>
                <a:gdLst>
                  <a:gd name="connsiteX0" fmla="*/ 843 w 72839"/>
                  <a:gd name="connsiteY0" fmla="*/ 458 h 72839"/>
                  <a:gd name="connsiteX1" fmla="*/ 73682 w 72839"/>
                  <a:gd name="connsiteY1" fmla="*/ 458 h 72839"/>
                  <a:gd name="connsiteX2" fmla="*/ 73682 w 72839"/>
                  <a:gd name="connsiteY2" fmla="*/ 73297 h 72839"/>
                  <a:gd name="connsiteX3" fmla="*/ 843 w 72839"/>
                  <a:gd name="connsiteY3" fmla="*/ 73297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843" y="458"/>
                    </a:moveTo>
                    <a:lnTo>
                      <a:pt x="73682" y="458"/>
                    </a:lnTo>
                    <a:lnTo>
                      <a:pt x="73682" y="73297"/>
                    </a:lnTo>
                    <a:lnTo>
                      <a:pt x="843" y="73297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F759B552-6858-11DD-68B4-535B820442B6}"/>
                  </a:ext>
                </a:extLst>
              </p:cNvPr>
              <p:cNvSpPr/>
              <p:nvPr/>
            </p:nvSpPr>
            <p:spPr>
              <a:xfrm>
                <a:off x="10220080" y="3116273"/>
                <a:ext cx="72839" cy="72839"/>
              </a:xfrm>
              <a:custGeom>
                <a:avLst/>
                <a:gdLst>
                  <a:gd name="connsiteX0" fmla="*/ 913 w 72839"/>
                  <a:gd name="connsiteY0" fmla="*/ 458 h 72839"/>
                  <a:gd name="connsiteX1" fmla="*/ 73752 w 72839"/>
                  <a:gd name="connsiteY1" fmla="*/ 458 h 72839"/>
                  <a:gd name="connsiteX2" fmla="*/ 73752 w 72839"/>
                  <a:gd name="connsiteY2" fmla="*/ 73297 h 72839"/>
                  <a:gd name="connsiteX3" fmla="*/ 913 w 72839"/>
                  <a:gd name="connsiteY3" fmla="*/ 73297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913" y="458"/>
                    </a:moveTo>
                    <a:lnTo>
                      <a:pt x="73752" y="458"/>
                    </a:lnTo>
                    <a:lnTo>
                      <a:pt x="73752" y="73297"/>
                    </a:lnTo>
                    <a:lnTo>
                      <a:pt x="913" y="73297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A83E4197-60EF-335E-9289-0504782A423B}"/>
                  </a:ext>
                </a:extLst>
              </p:cNvPr>
              <p:cNvSpPr/>
              <p:nvPr/>
            </p:nvSpPr>
            <p:spPr>
              <a:xfrm>
                <a:off x="10365758" y="3116273"/>
                <a:ext cx="72839" cy="72839"/>
              </a:xfrm>
              <a:custGeom>
                <a:avLst/>
                <a:gdLst>
                  <a:gd name="connsiteX0" fmla="*/ 983 w 72839"/>
                  <a:gd name="connsiteY0" fmla="*/ 458 h 72839"/>
                  <a:gd name="connsiteX1" fmla="*/ 73822 w 72839"/>
                  <a:gd name="connsiteY1" fmla="*/ 458 h 72839"/>
                  <a:gd name="connsiteX2" fmla="*/ 73822 w 72839"/>
                  <a:gd name="connsiteY2" fmla="*/ 73297 h 72839"/>
                  <a:gd name="connsiteX3" fmla="*/ 983 w 72839"/>
                  <a:gd name="connsiteY3" fmla="*/ 73297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983" y="458"/>
                    </a:moveTo>
                    <a:lnTo>
                      <a:pt x="73822" y="458"/>
                    </a:lnTo>
                    <a:lnTo>
                      <a:pt x="73822" y="73297"/>
                    </a:lnTo>
                    <a:lnTo>
                      <a:pt x="983" y="73297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E92ADF60-BA39-E556-96E9-8A687AA5EBDF}"/>
                  </a:ext>
                </a:extLst>
              </p:cNvPr>
              <p:cNvSpPr/>
              <p:nvPr/>
            </p:nvSpPr>
            <p:spPr>
              <a:xfrm>
                <a:off x="10438597" y="3116273"/>
                <a:ext cx="72839" cy="72839"/>
              </a:xfrm>
              <a:custGeom>
                <a:avLst/>
                <a:gdLst>
                  <a:gd name="connsiteX0" fmla="*/ 1018 w 72839"/>
                  <a:gd name="connsiteY0" fmla="*/ 458 h 72839"/>
                  <a:gd name="connsiteX1" fmla="*/ 73857 w 72839"/>
                  <a:gd name="connsiteY1" fmla="*/ 458 h 72839"/>
                  <a:gd name="connsiteX2" fmla="*/ 73857 w 72839"/>
                  <a:gd name="connsiteY2" fmla="*/ 73297 h 72839"/>
                  <a:gd name="connsiteX3" fmla="*/ 1018 w 72839"/>
                  <a:gd name="connsiteY3" fmla="*/ 73297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1018" y="458"/>
                    </a:moveTo>
                    <a:lnTo>
                      <a:pt x="73857" y="458"/>
                    </a:lnTo>
                    <a:lnTo>
                      <a:pt x="73857" y="73297"/>
                    </a:lnTo>
                    <a:lnTo>
                      <a:pt x="1018" y="73297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32101AD8-237C-EF26-CB1D-BB0BB7437D56}"/>
                  </a:ext>
                </a:extLst>
              </p:cNvPr>
              <p:cNvSpPr/>
              <p:nvPr/>
            </p:nvSpPr>
            <p:spPr>
              <a:xfrm>
                <a:off x="8471940" y="3189112"/>
                <a:ext cx="72839" cy="72839"/>
              </a:xfrm>
              <a:custGeom>
                <a:avLst/>
                <a:gdLst>
                  <a:gd name="connsiteX0" fmla="*/ 73 w 72839"/>
                  <a:gd name="connsiteY0" fmla="*/ 493 h 72839"/>
                  <a:gd name="connsiteX1" fmla="*/ 72912 w 72839"/>
                  <a:gd name="connsiteY1" fmla="*/ 493 h 72839"/>
                  <a:gd name="connsiteX2" fmla="*/ 72912 w 72839"/>
                  <a:gd name="connsiteY2" fmla="*/ 73332 h 72839"/>
                  <a:gd name="connsiteX3" fmla="*/ 73 w 72839"/>
                  <a:gd name="connsiteY3" fmla="*/ 73332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73" y="493"/>
                    </a:moveTo>
                    <a:lnTo>
                      <a:pt x="72912" y="493"/>
                    </a:lnTo>
                    <a:lnTo>
                      <a:pt x="72912" y="73332"/>
                    </a:lnTo>
                    <a:lnTo>
                      <a:pt x="73" y="73332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37DDDA70-0890-C20D-A1AC-7F6BC64B40F6}"/>
                  </a:ext>
                </a:extLst>
              </p:cNvPr>
              <p:cNvSpPr/>
              <p:nvPr/>
            </p:nvSpPr>
            <p:spPr>
              <a:xfrm>
                <a:off x="8544779" y="3189112"/>
                <a:ext cx="72839" cy="72839"/>
              </a:xfrm>
              <a:custGeom>
                <a:avLst/>
                <a:gdLst>
                  <a:gd name="connsiteX0" fmla="*/ 108 w 72839"/>
                  <a:gd name="connsiteY0" fmla="*/ 493 h 72839"/>
                  <a:gd name="connsiteX1" fmla="*/ 72947 w 72839"/>
                  <a:gd name="connsiteY1" fmla="*/ 493 h 72839"/>
                  <a:gd name="connsiteX2" fmla="*/ 72947 w 72839"/>
                  <a:gd name="connsiteY2" fmla="*/ 73332 h 72839"/>
                  <a:gd name="connsiteX3" fmla="*/ 108 w 72839"/>
                  <a:gd name="connsiteY3" fmla="*/ 73332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108" y="493"/>
                    </a:moveTo>
                    <a:lnTo>
                      <a:pt x="72947" y="493"/>
                    </a:lnTo>
                    <a:lnTo>
                      <a:pt x="72947" y="73332"/>
                    </a:lnTo>
                    <a:lnTo>
                      <a:pt x="108" y="73332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C810E136-DC88-1FEB-8FF2-4E68D244CC1C}"/>
                  </a:ext>
                </a:extLst>
              </p:cNvPr>
              <p:cNvSpPr/>
              <p:nvPr/>
            </p:nvSpPr>
            <p:spPr>
              <a:xfrm>
                <a:off x="8617618" y="3189112"/>
                <a:ext cx="72839" cy="72839"/>
              </a:xfrm>
              <a:custGeom>
                <a:avLst/>
                <a:gdLst>
                  <a:gd name="connsiteX0" fmla="*/ 143 w 72839"/>
                  <a:gd name="connsiteY0" fmla="*/ 493 h 72839"/>
                  <a:gd name="connsiteX1" fmla="*/ 72982 w 72839"/>
                  <a:gd name="connsiteY1" fmla="*/ 493 h 72839"/>
                  <a:gd name="connsiteX2" fmla="*/ 72982 w 72839"/>
                  <a:gd name="connsiteY2" fmla="*/ 73332 h 72839"/>
                  <a:gd name="connsiteX3" fmla="*/ 143 w 72839"/>
                  <a:gd name="connsiteY3" fmla="*/ 73332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143" y="493"/>
                    </a:moveTo>
                    <a:lnTo>
                      <a:pt x="72982" y="493"/>
                    </a:lnTo>
                    <a:lnTo>
                      <a:pt x="72982" y="73332"/>
                    </a:lnTo>
                    <a:lnTo>
                      <a:pt x="143" y="73332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564FE288-587A-992E-5194-A57ADA760615}"/>
                  </a:ext>
                </a:extLst>
              </p:cNvPr>
              <p:cNvSpPr/>
              <p:nvPr/>
            </p:nvSpPr>
            <p:spPr>
              <a:xfrm>
                <a:off x="8763297" y="3189112"/>
                <a:ext cx="72839" cy="72839"/>
              </a:xfrm>
              <a:custGeom>
                <a:avLst/>
                <a:gdLst>
                  <a:gd name="connsiteX0" fmla="*/ 213 w 72839"/>
                  <a:gd name="connsiteY0" fmla="*/ 493 h 72839"/>
                  <a:gd name="connsiteX1" fmla="*/ 73052 w 72839"/>
                  <a:gd name="connsiteY1" fmla="*/ 493 h 72839"/>
                  <a:gd name="connsiteX2" fmla="*/ 73052 w 72839"/>
                  <a:gd name="connsiteY2" fmla="*/ 73332 h 72839"/>
                  <a:gd name="connsiteX3" fmla="*/ 213 w 72839"/>
                  <a:gd name="connsiteY3" fmla="*/ 73332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213" y="493"/>
                    </a:moveTo>
                    <a:lnTo>
                      <a:pt x="73052" y="493"/>
                    </a:lnTo>
                    <a:lnTo>
                      <a:pt x="73052" y="73332"/>
                    </a:lnTo>
                    <a:lnTo>
                      <a:pt x="213" y="73332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C384EF0B-E3DB-E5B6-FA8B-C443B46BD9D6}"/>
                  </a:ext>
                </a:extLst>
              </p:cNvPr>
              <p:cNvSpPr/>
              <p:nvPr/>
            </p:nvSpPr>
            <p:spPr>
              <a:xfrm>
                <a:off x="9127492" y="3189112"/>
                <a:ext cx="72839" cy="72839"/>
              </a:xfrm>
              <a:custGeom>
                <a:avLst/>
                <a:gdLst>
                  <a:gd name="connsiteX0" fmla="*/ 388 w 72839"/>
                  <a:gd name="connsiteY0" fmla="*/ 493 h 72839"/>
                  <a:gd name="connsiteX1" fmla="*/ 73227 w 72839"/>
                  <a:gd name="connsiteY1" fmla="*/ 493 h 72839"/>
                  <a:gd name="connsiteX2" fmla="*/ 73227 w 72839"/>
                  <a:gd name="connsiteY2" fmla="*/ 73332 h 72839"/>
                  <a:gd name="connsiteX3" fmla="*/ 388 w 72839"/>
                  <a:gd name="connsiteY3" fmla="*/ 73332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388" y="493"/>
                    </a:moveTo>
                    <a:lnTo>
                      <a:pt x="73227" y="493"/>
                    </a:lnTo>
                    <a:lnTo>
                      <a:pt x="73227" y="73332"/>
                    </a:lnTo>
                    <a:lnTo>
                      <a:pt x="388" y="73332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A503F20D-195B-7053-E495-E4181B5A35A3}"/>
                  </a:ext>
                </a:extLst>
              </p:cNvPr>
              <p:cNvSpPr/>
              <p:nvPr/>
            </p:nvSpPr>
            <p:spPr>
              <a:xfrm>
                <a:off x="9273171" y="3189112"/>
                <a:ext cx="72839" cy="72839"/>
              </a:xfrm>
              <a:custGeom>
                <a:avLst/>
                <a:gdLst>
                  <a:gd name="connsiteX0" fmla="*/ 458 w 72839"/>
                  <a:gd name="connsiteY0" fmla="*/ 493 h 72839"/>
                  <a:gd name="connsiteX1" fmla="*/ 73297 w 72839"/>
                  <a:gd name="connsiteY1" fmla="*/ 493 h 72839"/>
                  <a:gd name="connsiteX2" fmla="*/ 73297 w 72839"/>
                  <a:gd name="connsiteY2" fmla="*/ 73332 h 72839"/>
                  <a:gd name="connsiteX3" fmla="*/ 458 w 72839"/>
                  <a:gd name="connsiteY3" fmla="*/ 73332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458" y="493"/>
                    </a:moveTo>
                    <a:lnTo>
                      <a:pt x="73297" y="493"/>
                    </a:lnTo>
                    <a:lnTo>
                      <a:pt x="73297" y="73332"/>
                    </a:lnTo>
                    <a:lnTo>
                      <a:pt x="458" y="73332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8508DBAB-199A-1AB4-6A25-28FFC5A0C0F4}"/>
                  </a:ext>
                </a:extLst>
              </p:cNvPr>
              <p:cNvSpPr/>
              <p:nvPr/>
            </p:nvSpPr>
            <p:spPr>
              <a:xfrm>
                <a:off x="9346010" y="3189112"/>
                <a:ext cx="72839" cy="72839"/>
              </a:xfrm>
              <a:custGeom>
                <a:avLst/>
                <a:gdLst>
                  <a:gd name="connsiteX0" fmla="*/ 493 w 72839"/>
                  <a:gd name="connsiteY0" fmla="*/ 493 h 72839"/>
                  <a:gd name="connsiteX1" fmla="*/ 73332 w 72839"/>
                  <a:gd name="connsiteY1" fmla="*/ 493 h 72839"/>
                  <a:gd name="connsiteX2" fmla="*/ 73332 w 72839"/>
                  <a:gd name="connsiteY2" fmla="*/ 73332 h 72839"/>
                  <a:gd name="connsiteX3" fmla="*/ 493 w 72839"/>
                  <a:gd name="connsiteY3" fmla="*/ 73332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493" y="493"/>
                    </a:moveTo>
                    <a:lnTo>
                      <a:pt x="73332" y="493"/>
                    </a:lnTo>
                    <a:lnTo>
                      <a:pt x="73332" y="73332"/>
                    </a:lnTo>
                    <a:lnTo>
                      <a:pt x="493" y="73332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34" name="Freeform: Shape 133">
                <a:extLst>
                  <a:ext uri="{FF2B5EF4-FFF2-40B4-BE49-F238E27FC236}">
                    <a16:creationId xmlns:a16="http://schemas.microsoft.com/office/drawing/2014/main" id="{B607EEFC-4C60-D89D-11E6-7A8F104F036F}"/>
                  </a:ext>
                </a:extLst>
              </p:cNvPr>
              <p:cNvSpPr/>
              <p:nvPr/>
            </p:nvSpPr>
            <p:spPr>
              <a:xfrm>
                <a:off x="9418849" y="3189112"/>
                <a:ext cx="72839" cy="72839"/>
              </a:xfrm>
              <a:custGeom>
                <a:avLst/>
                <a:gdLst>
                  <a:gd name="connsiteX0" fmla="*/ 528 w 72839"/>
                  <a:gd name="connsiteY0" fmla="*/ 493 h 72839"/>
                  <a:gd name="connsiteX1" fmla="*/ 73367 w 72839"/>
                  <a:gd name="connsiteY1" fmla="*/ 493 h 72839"/>
                  <a:gd name="connsiteX2" fmla="*/ 73367 w 72839"/>
                  <a:gd name="connsiteY2" fmla="*/ 73332 h 72839"/>
                  <a:gd name="connsiteX3" fmla="*/ 528 w 72839"/>
                  <a:gd name="connsiteY3" fmla="*/ 73332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528" y="493"/>
                    </a:moveTo>
                    <a:lnTo>
                      <a:pt x="73367" y="493"/>
                    </a:lnTo>
                    <a:lnTo>
                      <a:pt x="73367" y="73332"/>
                    </a:lnTo>
                    <a:lnTo>
                      <a:pt x="528" y="73332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35" name="Freeform: Shape 134">
                <a:extLst>
                  <a:ext uri="{FF2B5EF4-FFF2-40B4-BE49-F238E27FC236}">
                    <a16:creationId xmlns:a16="http://schemas.microsoft.com/office/drawing/2014/main" id="{6909D464-E63F-FAC3-B649-D345C2BA1776}"/>
                  </a:ext>
                </a:extLst>
              </p:cNvPr>
              <p:cNvSpPr/>
              <p:nvPr/>
            </p:nvSpPr>
            <p:spPr>
              <a:xfrm>
                <a:off x="9783045" y="3189112"/>
                <a:ext cx="72839" cy="72839"/>
              </a:xfrm>
              <a:custGeom>
                <a:avLst/>
                <a:gdLst>
                  <a:gd name="connsiteX0" fmla="*/ 703 w 72839"/>
                  <a:gd name="connsiteY0" fmla="*/ 493 h 72839"/>
                  <a:gd name="connsiteX1" fmla="*/ 73542 w 72839"/>
                  <a:gd name="connsiteY1" fmla="*/ 493 h 72839"/>
                  <a:gd name="connsiteX2" fmla="*/ 73542 w 72839"/>
                  <a:gd name="connsiteY2" fmla="*/ 73332 h 72839"/>
                  <a:gd name="connsiteX3" fmla="*/ 703 w 72839"/>
                  <a:gd name="connsiteY3" fmla="*/ 73332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703" y="493"/>
                    </a:moveTo>
                    <a:lnTo>
                      <a:pt x="73542" y="493"/>
                    </a:lnTo>
                    <a:lnTo>
                      <a:pt x="73542" y="73332"/>
                    </a:lnTo>
                    <a:lnTo>
                      <a:pt x="703" y="73332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36" name="Freeform: Shape 135">
                <a:extLst>
                  <a:ext uri="{FF2B5EF4-FFF2-40B4-BE49-F238E27FC236}">
                    <a16:creationId xmlns:a16="http://schemas.microsoft.com/office/drawing/2014/main" id="{86D43801-5A91-78C0-4C01-AC6B7179F6C0}"/>
                  </a:ext>
                </a:extLst>
              </p:cNvPr>
              <p:cNvSpPr/>
              <p:nvPr/>
            </p:nvSpPr>
            <p:spPr>
              <a:xfrm>
                <a:off x="9855884" y="3189112"/>
                <a:ext cx="72839" cy="72839"/>
              </a:xfrm>
              <a:custGeom>
                <a:avLst/>
                <a:gdLst>
                  <a:gd name="connsiteX0" fmla="*/ 738 w 72839"/>
                  <a:gd name="connsiteY0" fmla="*/ 493 h 72839"/>
                  <a:gd name="connsiteX1" fmla="*/ 73577 w 72839"/>
                  <a:gd name="connsiteY1" fmla="*/ 493 h 72839"/>
                  <a:gd name="connsiteX2" fmla="*/ 73577 w 72839"/>
                  <a:gd name="connsiteY2" fmla="*/ 73332 h 72839"/>
                  <a:gd name="connsiteX3" fmla="*/ 738 w 72839"/>
                  <a:gd name="connsiteY3" fmla="*/ 73332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738" y="493"/>
                    </a:moveTo>
                    <a:lnTo>
                      <a:pt x="73577" y="493"/>
                    </a:lnTo>
                    <a:lnTo>
                      <a:pt x="73577" y="73332"/>
                    </a:lnTo>
                    <a:lnTo>
                      <a:pt x="738" y="73332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8D8794D2-5EC5-4DE8-74B9-588FDDAAFBF7}"/>
                  </a:ext>
                </a:extLst>
              </p:cNvPr>
              <p:cNvSpPr/>
              <p:nvPr/>
            </p:nvSpPr>
            <p:spPr>
              <a:xfrm>
                <a:off x="8544779" y="3261951"/>
                <a:ext cx="72839" cy="72839"/>
              </a:xfrm>
              <a:custGeom>
                <a:avLst/>
                <a:gdLst>
                  <a:gd name="connsiteX0" fmla="*/ 108 w 72839"/>
                  <a:gd name="connsiteY0" fmla="*/ 528 h 72839"/>
                  <a:gd name="connsiteX1" fmla="*/ 72947 w 72839"/>
                  <a:gd name="connsiteY1" fmla="*/ 528 h 72839"/>
                  <a:gd name="connsiteX2" fmla="*/ 72947 w 72839"/>
                  <a:gd name="connsiteY2" fmla="*/ 73367 h 72839"/>
                  <a:gd name="connsiteX3" fmla="*/ 108 w 72839"/>
                  <a:gd name="connsiteY3" fmla="*/ 73367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108" y="528"/>
                    </a:moveTo>
                    <a:lnTo>
                      <a:pt x="72947" y="528"/>
                    </a:lnTo>
                    <a:lnTo>
                      <a:pt x="72947" y="73367"/>
                    </a:lnTo>
                    <a:lnTo>
                      <a:pt x="108" y="73367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B3A9B0E3-B27D-0C5B-76E5-29AF6C02C388}"/>
                  </a:ext>
                </a:extLst>
              </p:cNvPr>
              <p:cNvSpPr/>
              <p:nvPr/>
            </p:nvSpPr>
            <p:spPr>
              <a:xfrm>
                <a:off x="8617618" y="3261951"/>
                <a:ext cx="72839" cy="72839"/>
              </a:xfrm>
              <a:custGeom>
                <a:avLst/>
                <a:gdLst>
                  <a:gd name="connsiteX0" fmla="*/ 143 w 72839"/>
                  <a:gd name="connsiteY0" fmla="*/ 528 h 72839"/>
                  <a:gd name="connsiteX1" fmla="*/ 72982 w 72839"/>
                  <a:gd name="connsiteY1" fmla="*/ 528 h 72839"/>
                  <a:gd name="connsiteX2" fmla="*/ 72982 w 72839"/>
                  <a:gd name="connsiteY2" fmla="*/ 73367 h 72839"/>
                  <a:gd name="connsiteX3" fmla="*/ 143 w 72839"/>
                  <a:gd name="connsiteY3" fmla="*/ 73367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143" y="528"/>
                    </a:moveTo>
                    <a:lnTo>
                      <a:pt x="72982" y="528"/>
                    </a:lnTo>
                    <a:lnTo>
                      <a:pt x="72982" y="73367"/>
                    </a:lnTo>
                    <a:lnTo>
                      <a:pt x="143" y="73367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A3F49E40-6A02-694C-3F16-2FC331A5FF41}"/>
                  </a:ext>
                </a:extLst>
              </p:cNvPr>
              <p:cNvSpPr/>
              <p:nvPr/>
            </p:nvSpPr>
            <p:spPr>
              <a:xfrm>
                <a:off x="8690457" y="3261951"/>
                <a:ext cx="72839" cy="72839"/>
              </a:xfrm>
              <a:custGeom>
                <a:avLst/>
                <a:gdLst>
                  <a:gd name="connsiteX0" fmla="*/ 178 w 72839"/>
                  <a:gd name="connsiteY0" fmla="*/ 528 h 72839"/>
                  <a:gd name="connsiteX1" fmla="*/ 73017 w 72839"/>
                  <a:gd name="connsiteY1" fmla="*/ 528 h 72839"/>
                  <a:gd name="connsiteX2" fmla="*/ 73017 w 72839"/>
                  <a:gd name="connsiteY2" fmla="*/ 73367 h 72839"/>
                  <a:gd name="connsiteX3" fmla="*/ 178 w 72839"/>
                  <a:gd name="connsiteY3" fmla="*/ 73367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178" y="528"/>
                    </a:moveTo>
                    <a:lnTo>
                      <a:pt x="73017" y="528"/>
                    </a:lnTo>
                    <a:lnTo>
                      <a:pt x="73017" y="73367"/>
                    </a:lnTo>
                    <a:lnTo>
                      <a:pt x="178" y="73367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B0215F3B-682E-D1E8-1459-663F18C6A85C}"/>
                  </a:ext>
                </a:extLst>
              </p:cNvPr>
              <p:cNvSpPr/>
              <p:nvPr/>
            </p:nvSpPr>
            <p:spPr>
              <a:xfrm>
                <a:off x="8763297" y="3261951"/>
                <a:ext cx="72839" cy="72839"/>
              </a:xfrm>
              <a:custGeom>
                <a:avLst/>
                <a:gdLst>
                  <a:gd name="connsiteX0" fmla="*/ 213 w 72839"/>
                  <a:gd name="connsiteY0" fmla="*/ 528 h 72839"/>
                  <a:gd name="connsiteX1" fmla="*/ 73052 w 72839"/>
                  <a:gd name="connsiteY1" fmla="*/ 528 h 72839"/>
                  <a:gd name="connsiteX2" fmla="*/ 73052 w 72839"/>
                  <a:gd name="connsiteY2" fmla="*/ 73367 h 72839"/>
                  <a:gd name="connsiteX3" fmla="*/ 213 w 72839"/>
                  <a:gd name="connsiteY3" fmla="*/ 73367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213" y="528"/>
                    </a:moveTo>
                    <a:lnTo>
                      <a:pt x="73052" y="528"/>
                    </a:lnTo>
                    <a:lnTo>
                      <a:pt x="73052" y="73367"/>
                    </a:lnTo>
                    <a:lnTo>
                      <a:pt x="213" y="73367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88748EC4-4EF0-48BB-1267-F82C1D93659D}"/>
                  </a:ext>
                </a:extLst>
              </p:cNvPr>
              <p:cNvSpPr/>
              <p:nvPr/>
            </p:nvSpPr>
            <p:spPr>
              <a:xfrm>
                <a:off x="8836136" y="3261951"/>
                <a:ext cx="72839" cy="72839"/>
              </a:xfrm>
              <a:custGeom>
                <a:avLst/>
                <a:gdLst>
                  <a:gd name="connsiteX0" fmla="*/ 248 w 72839"/>
                  <a:gd name="connsiteY0" fmla="*/ 528 h 72839"/>
                  <a:gd name="connsiteX1" fmla="*/ 73087 w 72839"/>
                  <a:gd name="connsiteY1" fmla="*/ 528 h 72839"/>
                  <a:gd name="connsiteX2" fmla="*/ 73087 w 72839"/>
                  <a:gd name="connsiteY2" fmla="*/ 73367 h 72839"/>
                  <a:gd name="connsiteX3" fmla="*/ 248 w 72839"/>
                  <a:gd name="connsiteY3" fmla="*/ 73367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248" y="528"/>
                    </a:moveTo>
                    <a:lnTo>
                      <a:pt x="73087" y="528"/>
                    </a:lnTo>
                    <a:lnTo>
                      <a:pt x="73087" y="73367"/>
                    </a:lnTo>
                    <a:lnTo>
                      <a:pt x="248" y="73367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8F632991-0C41-162A-C950-B6386178F14B}"/>
                  </a:ext>
                </a:extLst>
              </p:cNvPr>
              <p:cNvSpPr/>
              <p:nvPr/>
            </p:nvSpPr>
            <p:spPr>
              <a:xfrm>
                <a:off x="8908975" y="3261951"/>
                <a:ext cx="72839" cy="72839"/>
              </a:xfrm>
              <a:custGeom>
                <a:avLst/>
                <a:gdLst>
                  <a:gd name="connsiteX0" fmla="*/ 283 w 72839"/>
                  <a:gd name="connsiteY0" fmla="*/ 528 h 72839"/>
                  <a:gd name="connsiteX1" fmla="*/ 73122 w 72839"/>
                  <a:gd name="connsiteY1" fmla="*/ 528 h 72839"/>
                  <a:gd name="connsiteX2" fmla="*/ 73122 w 72839"/>
                  <a:gd name="connsiteY2" fmla="*/ 73367 h 72839"/>
                  <a:gd name="connsiteX3" fmla="*/ 283 w 72839"/>
                  <a:gd name="connsiteY3" fmla="*/ 73367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283" y="528"/>
                    </a:moveTo>
                    <a:lnTo>
                      <a:pt x="73122" y="528"/>
                    </a:lnTo>
                    <a:lnTo>
                      <a:pt x="73122" y="73367"/>
                    </a:lnTo>
                    <a:lnTo>
                      <a:pt x="283" y="73367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43" name="Freeform: Shape 142">
                <a:extLst>
                  <a:ext uri="{FF2B5EF4-FFF2-40B4-BE49-F238E27FC236}">
                    <a16:creationId xmlns:a16="http://schemas.microsoft.com/office/drawing/2014/main" id="{50507A37-80E1-8634-7FF7-D0130081DD2E}"/>
                  </a:ext>
                </a:extLst>
              </p:cNvPr>
              <p:cNvSpPr/>
              <p:nvPr/>
            </p:nvSpPr>
            <p:spPr>
              <a:xfrm>
                <a:off x="8981814" y="3261951"/>
                <a:ext cx="72839" cy="72839"/>
              </a:xfrm>
              <a:custGeom>
                <a:avLst/>
                <a:gdLst>
                  <a:gd name="connsiteX0" fmla="*/ 318 w 72839"/>
                  <a:gd name="connsiteY0" fmla="*/ 528 h 72839"/>
                  <a:gd name="connsiteX1" fmla="*/ 73157 w 72839"/>
                  <a:gd name="connsiteY1" fmla="*/ 528 h 72839"/>
                  <a:gd name="connsiteX2" fmla="*/ 73157 w 72839"/>
                  <a:gd name="connsiteY2" fmla="*/ 73367 h 72839"/>
                  <a:gd name="connsiteX3" fmla="*/ 318 w 72839"/>
                  <a:gd name="connsiteY3" fmla="*/ 73367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318" y="528"/>
                    </a:moveTo>
                    <a:lnTo>
                      <a:pt x="73157" y="528"/>
                    </a:lnTo>
                    <a:lnTo>
                      <a:pt x="73157" y="73367"/>
                    </a:lnTo>
                    <a:lnTo>
                      <a:pt x="318" y="73367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44" name="Freeform: Shape 143">
                <a:extLst>
                  <a:ext uri="{FF2B5EF4-FFF2-40B4-BE49-F238E27FC236}">
                    <a16:creationId xmlns:a16="http://schemas.microsoft.com/office/drawing/2014/main" id="{FF34AB7B-B8CA-D0CF-99E2-2845AE294ADF}"/>
                  </a:ext>
                </a:extLst>
              </p:cNvPr>
              <p:cNvSpPr/>
              <p:nvPr/>
            </p:nvSpPr>
            <p:spPr>
              <a:xfrm>
                <a:off x="9054653" y="3261951"/>
                <a:ext cx="72839" cy="72839"/>
              </a:xfrm>
              <a:custGeom>
                <a:avLst/>
                <a:gdLst>
                  <a:gd name="connsiteX0" fmla="*/ 353 w 72839"/>
                  <a:gd name="connsiteY0" fmla="*/ 528 h 72839"/>
                  <a:gd name="connsiteX1" fmla="*/ 73192 w 72839"/>
                  <a:gd name="connsiteY1" fmla="*/ 528 h 72839"/>
                  <a:gd name="connsiteX2" fmla="*/ 73192 w 72839"/>
                  <a:gd name="connsiteY2" fmla="*/ 73367 h 72839"/>
                  <a:gd name="connsiteX3" fmla="*/ 353 w 72839"/>
                  <a:gd name="connsiteY3" fmla="*/ 73367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353" y="528"/>
                    </a:moveTo>
                    <a:lnTo>
                      <a:pt x="73192" y="528"/>
                    </a:lnTo>
                    <a:lnTo>
                      <a:pt x="73192" y="73367"/>
                    </a:lnTo>
                    <a:lnTo>
                      <a:pt x="353" y="73367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3951FCAE-9611-118A-92B6-B8AFB63A1A5B}"/>
                  </a:ext>
                </a:extLst>
              </p:cNvPr>
              <p:cNvSpPr/>
              <p:nvPr/>
            </p:nvSpPr>
            <p:spPr>
              <a:xfrm>
                <a:off x="9127492" y="3261951"/>
                <a:ext cx="72839" cy="72839"/>
              </a:xfrm>
              <a:custGeom>
                <a:avLst/>
                <a:gdLst>
                  <a:gd name="connsiteX0" fmla="*/ 388 w 72839"/>
                  <a:gd name="connsiteY0" fmla="*/ 528 h 72839"/>
                  <a:gd name="connsiteX1" fmla="*/ 73227 w 72839"/>
                  <a:gd name="connsiteY1" fmla="*/ 528 h 72839"/>
                  <a:gd name="connsiteX2" fmla="*/ 73227 w 72839"/>
                  <a:gd name="connsiteY2" fmla="*/ 73367 h 72839"/>
                  <a:gd name="connsiteX3" fmla="*/ 388 w 72839"/>
                  <a:gd name="connsiteY3" fmla="*/ 73367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388" y="528"/>
                    </a:moveTo>
                    <a:lnTo>
                      <a:pt x="73227" y="528"/>
                    </a:lnTo>
                    <a:lnTo>
                      <a:pt x="73227" y="73367"/>
                    </a:lnTo>
                    <a:lnTo>
                      <a:pt x="388" y="73367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46" name="Freeform: Shape 145">
                <a:extLst>
                  <a:ext uri="{FF2B5EF4-FFF2-40B4-BE49-F238E27FC236}">
                    <a16:creationId xmlns:a16="http://schemas.microsoft.com/office/drawing/2014/main" id="{0E845960-71A7-BC0A-63E9-A25DF381EA76}"/>
                  </a:ext>
                </a:extLst>
              </p:cNvPr>
              <p:cNvSpPr/>
              <p:nvPr/>
            </p:nvSpPr>
            <p:spPr>
              <a:xfrm>
                <a:off x="9273171" y="3261951"/>
                <a:ext cx="72839" cy="72839"/>
              </a:xfrm>
              <a:custGeom>
                <a:avLst/>
                <a:gdLst>
                  <a:gd name="connsiteX0" fmla="*/ 458 w 72839"/>
                  <a:gd name="connsiteY0" fmla="*/ 528 h 72839"/>
                  <a:gd name="connsiteX1" fmla="*/ 73297 w 72839"/>
                  <a:gd name="connsiteY1" fmla="*/ 528 h 72839"/>
                  <a:gd name="connsiteX2" fmla="*/ 73297 w 72839"/>
                  <a:gd name="connsiteY2" fmla="*/ 73367 h 72839"/>
                  <a:gd name="connsiteX3" fmla="*/ 458 w 72839"/>
                  <a:gd name="connsiteY3" fmla="*/ 73367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458" y="528"/>
                    </a:moveTo>
                    <a:lnTo>
                      <a:pt x="73297" y="528"/>
                    </a:lnTo>
                    <a:lnTo>
                      <a:pt x="73297" y="73367"/>
                    </a:lnTo>
                    <a:lnTo>
                      <a:pt x="458" y="73367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id="{C734A30B-41D9-E47B-378F-271550526E5C}"/>
                  </a:ext>
                </a:extLst>
              </p:cNvPr>
              <p:cNvSpPr/>
              <p:nvPr/>
            </p:nvSpPr>
            <p:spPr>
              <a:xfrm>
                <a:off x="9346010" y="3261951"/>
                <a:ext cx="72839" cy="72839"/>
              </a:xfrm>
              <a:custGeom>
                <a:avLst/>
                <a:gdLst>
                  <a:gd name="connsiteX0" fmla="*/ 493 w 72839"/>
                  <a:gd name="connsiteY0" fmla="*/ 528 h 72839"/>
                  <a:gd name="connsiteX1" fmla="*/ 73332 w 72839"/>
                  <a:gd name="connsiteY1" fmla="*/ 528 h 72839"/>
                  <a:gd name="connsiteX2" fmla="*/ 73332 w 72839"/>
                  <a:gd name="connsiteY2" fmla="*/ 73367 h 72839"/>
                  <a:gd name="connsiteX3" fmla="*/ 493 w 72839"/>
                  <a:gd name="connsiteY3" fmla="*/ 73367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493" y="528"/>
                    </a:moveTo>
                    <a:lnTo>
                      <a:pt x="73332" y="528"/>
                    </a:lnTo>
                    <a:lnTo>
                      <a:pt x="73332" y="73367"/>
                    </a:lnTo>
                    <a:lnTo>
                      <a:pt x="493" y="73367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48" name="Freeform: Shape 147">
                <a:extLst>
                  <a:ext uri="{FF2B5EF4-FFF2-40B4-BE49-F238E27FC236}">
                    <a16:creationId xmlns:a16="http://schemas.microsoft.com/office/drawing/2014/main" id="{2D27B593-FF7B-84A0-D8C8-D670AD8171B1}"/>
                  </a:ext>
                </a:extLst>
              </p:cNvPr>
              <p:cNvSpPr/>
              <p:nvPr/>
            </p:nvSpPr>
            <p:spPr>
              <a:xfrm>
                <a:off x="9418849" y="3261951"/>
                <a:ext cx="72839" cy="72839"/>
              </a:xfrm>
              <a:custGeom>
                <a:avLst/>
                <a:gdLst>
                  <a:gd name="connsiteX0" fmla="*/ 528 w 72839"/>
                  <a:gd name="connsiteY0" fmla="*/ 528 h 72839"/>
                  <a:gd name="connsiteX1" fmla="*/ 73367 w 72839"/>
                  <a:gd name="connsiteY1" fmla="*/ 528 h 72839"/>
                  <a:gd name="connsiteX2" fmla="*/ 73367 w 72839"/>
                  <a:gd name="connsiteY2" fmla="*/ 73367 h 72839"/>
                  <a:gd name="connsiteX3" fmla="*/ 528 w 72839"/>
                  <a:gd name="connsiteY3" fmla="*/ 73367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528" y="528"/>
                    </a:moveTo>
                    <a:lnTo>
                      <a:pt x="73367" y="528"/>
                    </a:lnTo>
                    <a:lnTo>
                      <a:pt x="73367" y="73367"/>
                    </a:lnTo>
                    <a:lnTo>
                      <a:pt x="528" y="73367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49" name="Freeform: Shape 148">
                <a:extLst>
                  <a:ext uri="{FF2B5EF4-FFF2-40B4-BE49-F238E27FC236}">
                    <a16:creationId xmlns:a16="http://schemas.microsoft.com/office/drawing/2014/main" id="{CCBA2ECF-FA00-5923-3049-37794E05AEB7}"/>
                  </a:ext>
                </a:extLst>
              </p:cNvPr>
              <p:cNvSpPr/>
              <p:nvPr/>
            </p:nvSpPr>
            <p:spPr>
              <a:xfrm>
                <a:off x="9855884" y="3261951"/>
                <a:ext cx="72839" cy="72839"/>
              </a:xfrm>
              <a:custGeom>
                <a:avLst/>
                <a:gdLst>
                  <a:gd name="connsiteX0" fmla="*/ 738 w 72839"/>
                  <a:gd name="connsiteY0" fmla="*/ 528 h 72839"/>
                  <a:gd name="connsiteX1" fmla="*/ 73577 w 72839"/>
                  <a:gd name="connsiteY1" fmla="*/ 528 h 72839"/>
                  <a:gd name="connsiteX2" fmla="*/ 73577 w 72839"/>
                  <a:gd name="connsiteY2" fmla="*/ 73367 h 72839"/>
                  <a:gd name="connsiteX3" fmla="*/ 738 w 72839"/>
                  <a:gd name="connsiteY3" fmla="*/ 73367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738" y="528"/>
                    </a:moveTo>
                    <a:lnTo>
                      <a:pt x="73577" y="528"/>
                    </a:lnTo>
                    <a:lnTo>
                      <a:pt x="73577" y="73367"/>
                    </a:lnTo>
                    <a:lnTo>
                      <a:pt x="738" y="73367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404F7914-5A95-AD70-B8D9-51B192EB7090}"/>
                  </a:ext>
                </a:extLst>
              </p:cNvPr>
              <p:cNvSpPr/>
              <p:nvPr/>
            </p:nvSpPr>
            <p:spPr>
              <a:xfrm>
                <a:off x="9928723" y="3261951"/>
                <a:ext cx="72839" cy="72839"/>
              </a:xfrm>
              <a:custGeom>
                <a:avLst/>
                <a:gdLst>
                  <a:gd name="connsiteX0" fmla="*/ 773 w 72839"/>
                  <a:gd name="connsiteY0" fmla="*/ 528 h 72839"/>
                  <a:gd name="connsiteX1" fmla="*/ 73612 w 72839"/>
                  <a:gd name="connsiteY1" fmla="*/ 528 h 72839"/>
                  <a:gd name="connsiteX2" fmla="*/ 73612 w 72839"/>
                  <a:gd name="connsiteY2" fmla="*/ 73367 h 72839"/>
                  <a:gd name="connsiteX3" fmla="*/ 773 w 72839"/>
                  <a:gd name="connsiteY3" fmla="*/ 73367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773" y="528"/>
                    </a:moveTo>
                    <a:lnTo>
                      <a:pt x="73612" y="528"/>
                    </a:lnTo>
                    <a:lnTo>
                      <a:pt x="73612" y="73367"/>
                    </a:lnTo>
                    <a:lnTo>
                      <a:pt x="773" y="73367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39A5FE1B-A4C1-687E-A4CB-EF302306C330}"/>
                  </a:ext>
                </a:extLst>
              </p:cNvPr>
              <p:cNvSpPr/>
              <p:nvPr/>
            </p:nvSpPr>
            <p:spPr>
              <a:xfrm>
                <a:off x="10001562" y="3261951"/>
                <a:ext cx="72839" cy="72839"/>
              </a:xfrm>
              <a:custGeom>
                <a:avLst/>
                <a:gdLst>
                  <a:gd name="connsiteX0" fmla="*/ 808 w 72839"/>
                  <a:gd name="connsiteY0" fmla="*/ 528 h 72839"/>
                  <a:gd name="connsiteX1" fmla="*/ 73647 w 72839"/>
                  <a:gd name="connsiteY1" fmla="*/ 528 h 72839"/>
                  <a:gd name="connsiteX2" fmla="*/ 73647 w 72839"/>
                  <a:gd name="connsiteY2" fmla="*/ 73367 h 72839"/>
                  <a:gd name="connsiteX3" fmla="*/ 808 w 72839"/>
                  <a:gd name="connsiteY3" fmla="*/ 73367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808" y="528"/>
                    </a:moveTo>
                    <a:lnTo>
                      <a:pt x="73647" y="528"/>
                    </a:lnTo>
                    <a:lnTo>
                      <a:pt x="73647" y="73367"/>
                    </a:lnTo>
                    <a:lnTo>
                      <a:pt x="808" y="73367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52" name="Freeform: Shape 151">
                <a:extLst>
                  <a:ext uri="{FF2B5EF4-FFF2-40B4-BE49-F238E27FC236}">
                    <a16:creationId xmlns:a16="http://schemas.microsoft.com/office/drawing/2014/main" id="{90EF5840-EF92-2C22-290A-6B47043BF0CB}"/>
                  </a:ext>
                </a:extLst>
              </p:cNvPr>
              <p:cNvSpPr/>
              <p:nvPr/>
            </p:nvSpPr>
            <p:spPr>
              <a:xfrm>
                <a:off x="10074401" y="3261951"/>
                <a:ext cx="72839" cy="72839"/>
              </a:xfrm>
              <a:custGeom>
                <a:avLst/>
                <a:gdLst>
                  <a:gd name="connsiteX0" fmla="*/ 843 w 72839"/>
                  <a:gd name="connsiteY0" fmla="*/ 528 h 72839"/>
                  <a:gd name="connsiteX1" fmla="*/ 73682 w 72839"/>
                  <a:gd name="connsiteY1" fmla="*/ 528 h 72839"/>
                  <a:gd name="connsiteX2" fmla="*/ 73682 w 72839"/>
                  <a:gd name="connsiteY2" fmla="*/ 73367 h 72839"/>
                  <a:gd name="connsiteX3" fmla="*/ 843 w 72839"/>
                  <a:gd name="connsiteY3" fmla="*/ 73367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843" y="528"/>
                    </a:moveTo>
                    <a:lnTo>
                      <a:pt x="73682" y="528"/>
                    </a:lnTo>
                    <a:lnTo>
                      <a:pt x="73682" y="73367"/>
                    </a:lnTo>
                    <a:lnTo>
                      <a:pt x="843" y="73367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53" name="Freeform: Shape 152">
                <a:extLst>
                  <a:ext uri="{FF2B5EF4-FFF2-40B4-BE49-F238E27FC236}">
                    <a16:creationId xmlns:a16="http://schemas.microsoft.com/office/drawing/2014/main" id="{BC28EF15-206A-9C40-CCFF-E4C6CD2E23CA}"/>
                  </a:ext>
                </a:extLst>
              </p:cNvPr>
              <p:cNvSpPr/>
              <p:nvPr/>
            </p:nvSpPr>
            <p:spPr>
              <a:xfrm>
                <a:off x="10147240" y="3261951"/>
                <a:ext cx="72839" cy="72839"/>
              </a:xfrm>
              <a:custGeom>
                <a:avLst/>
                <a:gdLst>
                  <a:gd name="connsiteX0" fmla="*/ 878 w 72839"/>
                  <a:gd name="connsiteY0" fmla="*/ 528 h 72839"/>
                  <a:gd name="connsiteX1" fmla="*/ 73717 w 72839"/>
                  <a:gd name="connsiteY1" fmla="*/ 528 h 72839"/>
                  <a:gd name="connsiteX2" fmla="*/ 73717 w 72839"/>
                  <a:gd name="connsiteY2" fmla="*/ 73367 h 72839"/>
                  <a:gd name="connsiteX3" fmla="*/ 878 w 72839"/>
                  <a:gd name="connsiteY3" fmla="*/ 73367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878" y="528"/>
                    </a:moveTo>
                    <a:lnTo>
                      <a:pt x="73717" y="528"/>
                    </a:lnTo>
                    <a:lnTo>
                      <a:pt x="73717" y="73367"/>
                    </a:lnTo>
                    <a:lnTo>
                      <a:pt x="878" y="73367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54" name="Freeform: Shape 153">
                <a:extLst>
                  <a:ext uri="{FF2B5EF4-FFF2-40B4-BE49-F238E27FC236}">
                    <a16:creationId xmlns:a16="http://schemas.microsoft.com/office/drawing/2014/main" id="{F4E41FE0-60F5-AF5C-479A-68434271FECA}"/>
                  </a:ext>
                </a:extLst>
              </p:cNvPr>
              <p:cNvSpPr/>
              <p:nvPr/>
            </p:nvSpPr>
            <p:spPr>
              <a:xfrm>
                <a:off x="10220080" y="3261951"/>
                <a:ext cx="72839" cy="72839"/>
              </a:xfrm>
              <a:custGeom>
                <a:avLst/>
                <a:gdLst>
                  <a:gd name="connsiteX0" fmla="*/ 913 w 72839"/>
                  <a:gd name="connsiteY0" fmla="*/ 528 h 72839"/>
                  <a:gd name="connsiteX1" fmla="*/ 73752 w 72839"/>
                  <a:gd name="connsiteY1" fmla="*/ 528 h 72839"/>
                  <a:gd name="connsiteX2" fmla="*/ 73752 w 72839"/>
                  <a:gd name="connsiteY2" fmla="*/ 73367 h 72839"/>
                  <a:gd name="connsiteX3" fmla="*/ 913 w 72839"/>
                  <a:gd name="connsiteY3" fmla="*/ 73367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913" y="528"/>
                    </a:moveTo>
                    <a:lnTo>
                      <a:pt x="73752" y="528"/>
                    </a:lnTo>
                    <a:lnTo>
                      <a:pt x="73752" y="73367"/>
                    </a:lnTo>
                    <a:lnTo>
                      <a:pt x="913" y="73367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55" name="Freeform: Shape 154">
                <a:extLst>
                  <a:ext uri="{FF2B5EF4-FFF2-40B4-BE49-F238E27FC236}">
                    <a16:creationId xmlns:a16="http://schemas.microsoft.com/office/drawing/2014/main" id="{87BD8C6B-CC87-AAFD-3D22-475956CBA0A9}"/>
                  </a:ext>
                </a:extLst>
              </p:cNvPr>
              <p:cNvSpPr/>
              <p:nvPr/>
            </p:nvSpPr>
            <p:spPr>
              <a:xfrm>
                <a:off x="10292919" y="3261951"/>
                <a:ext cx="72839" cy="72839"/>
              </a:xfrm>
              <a:custGeom>
                <a:avLst/>
                <a:gdLst>
                  <a:gd name="connsiteX0" fmla="*/ 948 w 72839"/>
                  <a:gd name="connsiteY0" fmla="*/ 528 h 72839"/>
                  <a:gd name="connsiteX1" fmla="*/ 73787 w 72839"/>
                  <a:gd name="connsiteY1" fmla="*/ 528 h 72839"/>
                  <a:gd name="connsiteX2" fmla="*/ 73787 w 72839"/>
                  <a:gd name="connsiteY2" fmla="*/ 73367 h 72839"/>
                  <a:gd name="connsiteX3" fmla="*/ 948 w 72839"/>
                  <a:gd name="connsiteY3" fmla="*/ 73367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948" y="528"/>
                    </a:moveTo>
                    <a:lnTo>
                      <a:pt x="73787" y="528"/>
                    </a:lnTo>
                    <a:lnTo>
                      <a:pt x="73787" y="73367"/>
                    </a:lnTo>
                    <a:lnTo>
                      <a:pt x="948" y="73367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56" name="Freeform: Shape 155">
                <a:extLst>
                  <a:ext uri="{FF2B5EF4-FFF2-40B4-BE49-F238E27FC236}">
                    <a16:creationId xmlns:a16="http://schemas.microsoft.com/office/drawing/2014/main" id="{4BA01E9C-8843-8B98-B08D-6D08509A3DF4}"/>
                  </a:ext>
                </a:extLst>
              </p:cNvPr>
              <p:cNvSpPr/>
              <p:nvPr/>
            </p:nvSpPr>
            <p:spPr>
              <a:xfrm>
                <a:off x="10365758" y="3261951"/>
                <a:ext cx="72839" cy="72839"/>
              </a:xfrm>
              <a:custGeom>
                <a:avLst/>
                <a:gdLst>
                  <a:gd name="connsiteX0" fmla="*/ 983 w 72839"/>
                  <a:gd name="connsiteY0" fmla="*/ 528 h 72839"/>
                  <a:gd name="connsiteX1" fmla="*/ 73822 w 72839"/>
                  <a:gd name="connsiteY1" fmla="*/ 528 h 72839"/>
                  <a:gd name="connsiteX2" fmla="*/ 73822 w 72839"/>
                  <a:gd name="connsiteY2" fmla="*/ 73367 h 72839"/>
                  <a:gd name="connsiteX3" fmla="*/ 983 w 72839"/>
                  <a:gd name="connsiteY3" fmla="*/ 73367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983" y="528"/>
                    </a:moveTo>
                    <a:lnTo>
                      <a:pt x="73822" y="528"/>
                    </a:lnTo>
                    <a:lnTo>
                      <a:pt x="73822" y="73367"/>
                    </a:lnTo>
                    <a:lnTo>
                      <a:pt x="983" y="73367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57" name="Freeform: Shape 156">
                <a:extLst>
                  <a:ext uri="{FF2B5EF4-FFF2-40B4-BE49-F238E27FC236}">
                    <a16:creationId xmlns:a16="http://schemas.microsoft.com/office/drawing/2014/main" id="{59ABFE26-6A77-0A69-F9C7-FE5428000BE4}"/>
                  </a:ext>
                </a:extLst>
              </p:cNvPr>
              <p:cNvSpPr/>
              <p:nvPr/>
            </p:nvSpPr>
            <p:spPr>
              <a:xfrm>
                <a:off x="10438597" y="3261951"/>
                <a:ext cx="72839" cy="72839"/>
              </a:xfrm>
              <a:custGeom>
                <a:avLst/>
                <a:gdLst>
                  <a:gd name="connsiteX0" fmla="*/ 1018 w 72839"/>
                  <a:gd name="connsiteY0" fmla="*/ 528 h 72839"/>
                  <a:gd name="connsiteX1" fmla="*/ 73857 w 72839"/>
                  <a:gd name="connsiteY1" fmla="*/ 528 h 72839"/>
                  <a:gd name="connsiteX2" fmla="*/ 73857 w 72839"/>
                  <a:gd name="connsiteY2" fmla="*/ 73367 h 72839"/>
                  <a:gd name="connsiteX3" fmla="*/ 1018 w 72839"/>
                  <a:gd name="connsiteY3" fmla="*/ 73367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1018" y="528"/>
                    </a:moveTo>
                    <a:lnTo>
                      <a:pt x="73857" y="528"/>
                    </a:lnTo>
                    <a:lnTo>
                      <a:pt x="73857" y="73367"/>
                    </a:lnTo>
                    <a:lnTo>
                      <a:pt x="1018" y="73367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58" name="Freeform: Shape 157">
                <a:extLst>
                  <a:ext uri="{FF2B5EF4-FFF2-40B4-BE49-F238E27FC236}">
                    <a16:creationId xmlns:a16="http://schemas.microsoft.com/office/drawing/2014/main" id="{E633FFAF-1396-83D0-CCB2-8704A4AC8E8D}"/>
                  </a:ext>
                </a:extLst>
              </p:cNvPr>
              <p:cNvSpPr/>
              <p:nvPr/>
            </p:nvSpPr>
            <p:spPr>
              <a:xfrm>
                <a:off x="8763297" y="3334790"/>
                <a:ext cx="72839" cy="72839"/>
              </a:xfrm>
              <a:custGeom>
                <a:avLst/>
                <a:gdLst>
                  <a:gd name="connsiteX0" fmla="*/ 213 w 72839"/>
                  <a:gd name="connsiteY0" fmla="*/ 563 h 72839"/>
                  <a:gd name="connsiteX1" fmla="*/ 73052 w 72839"/>
                  <a:gd name="connsiteY1" fmla="*/ 563 h 72839"/>
                  <a:gd name="connsiteX2" fmla="*/ 73052 w 72839"/>
                  <a:gd name="connsiteY2" fmla="*/ 73402 h 72839"/>
                  <a:gd name="connsiteX3" fmla="*/ 213 w 72839"/>
                  <a:gd name="connsiteY3" fmla="*/ 73402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213" y="563"/>
                    </a:moveTo>
                    <a:lnTo>
                      <a:pt x="73052" y="563"/>
                    </a:lnTo>
                    <a:lnTo>
                      <a:pt x="73052" y="73402"/>
                    </a:lnTo>
                    <a:lnTo>
                      <a:pt x="213" y="73402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59" name="Freeform: Shape 158">
                <a:extLst>
                  <a:ext uri="{FF2B5EF4-FFF2-40B4-BE49-F238E27FC236}">
                    <a16:creationId xmlns:a16="http://schemas.microsoft.com/office/drawing/2014/main" id="{8AC3EEE7-5319-FD3E-4B3C-71B0C6A3AF1E}"/>
                  </a:ext>
                </a:extLst>
              </p:cNvPr>
              <p:cNvSpPr/>
              <p:nvPr/>
            </p:nvSpPr>
            <p:spPr>
              <a:xfrm>
                <a:off x="8981814" y="3334790"/>
                <a:ext cx="72839" cy="72839"/>
              </a:xfrm>
              <a:custGeom>
                <a:avLst/>
                <a:gdLst>
                  <a:gd name="connsiteX0" fmla="*/ 318 w 72839"/>
                  <a:gd name="connsiteY0" fmla="*/ 563 h 72839"/>
                  <a:gd name="connsiteX1" fmla="*/ 73157 w 72839"/>
                  <a:gd name="connsiteY1" fmla="*/ 563 h 72839"/>
                  <a:gd name="connsiteX2" fmla="*/ 73157 w 72839"/>
                  <a:gd name="connsiteY2" fmla="*/ 73402 h 72839"/>
                  <a:gd name="connsiteX3" fmla="*/ 318 w 72839"/>
                  <a:gd name="connsiteY3" fmla="*/ 73402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318" y="563"/>
                    </a:moveTo>
                    <a:lnTo>
                      <a:pt x="73157" y="563"/>
                    </a:lnTo>
                    <a:lnTo>
                      <a:pt x="73157" y="73402"/>
                    </a:lnTo>
                    <a:lnTo>
                      <a:pt x="318" y="73402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60" name="Freeform: Shape 159">
                <a:extLst>
                  <a:ext uri="{FF2B5EF4-FFF2-40B4-BE49-F238E27FC236}">
                    <a16:creationId xmlns:a16="http://schemas.microsoft.com/office/drawing/2014/main" id="{37277632-B64E-1FB8-D00E-6CE94008ABD0}"/>
                  </a:ext>
                </a:extLst>
              </p:cNvPr>
              <p:cNvSpPr/>
              <p:nvPr/>
            </p:nvSpPr>
            <p:spPr>
              <a:xfrm>
                <a:off x="9054653" y="3334790"/>
                <a:ext cx="72839" cy="72839"/>
              </a:xfrm>
              <a:custGeom>
                <a:avLst/>
                <a:gdLst>
                  <a:gd name="connsiteX0" fmla="*/ 353 w 72839"/>
                  <a:gd name="connsiteY0" fmla="*/ 563 h 72839"/>
                  <a:gd name="connsiteX1" fmla="*/ 73192 w 72839"/>
                  <a:gd name="connsiteY1" fmla="*/ 563 h 72839"/>
                  <a:gd name="connsiteX2" fmla="*/ 73192 w 72839"/>
                  <a:gd name="connsiteY2" fmla="*/ 73402 h 72839"/>
                  <a:gd name="connsiteX3" fmla="*/ 353 w 72839"/>
                  <a:gd name="connsiteY3" fmla="*/ 73402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353" y="563"/>
                    </a:moveTo>
                    <a:lnTo>
                      <a:pt x="73192" y="563"/>
                    </a:lnTo>
                    <a:lnTo>
                      <a:pt x="73192" y="73402"/>
                    </a:lnTo>
                    <a:lnTo>
                      <a:pt x="353" y="73402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61" name="Freeform: Shape 160">
                <a:extLst>
                  <a:ext uri="{FF2B5EF4-FFF2-40B4-BE49-F238E27FC236}">
                    <a16:creationId xmlns:a16="http://schemas.microsoft.com/office/drawing/2014/main" id="{4C1D13FE-9C15-6A13-30A5-FCB87EAFA39B}"/>
                  </a:ext>
                </a:extLst>
              </p:cNvPr>
              <p:cNvSpPr/>
              <p:nvPr/>
            </p:nvSpPr>
            <p:spPr>
              <a:xfrm>
                <a:off x="9491688" y="3334790"/>
                <a:ext cx="72839" cy="72839"/>
              </a:xfrm>
              <a:custGeom>
                <a:avLst/>
                <a:gdLst>
                  <a:gd name="connsiteX0" fmla="*/ 563 w 72839"/>
                  <a:gd name="connsiteY0" fmla="*/ 563 h 72839"/>
                  <a:gd name="connsiteX1" fmla="*/ 73402 w 72839"/>
                  <a:gd name="connsiteY1" fmla="*/ 563 h 72839"/>
                  <a:gd name="connsiteX2" fmla="*/ 73402 w 72839"/>
                  <a:gd name="connsiteY2" fmla="*/ 73402 h 72839"/>
                  <a:gd name="connsiteX3" fmla="*/ 563 w 72839"/>
                  <a:gd name="connsiteY3" fmla="*/ 73402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563" y="563"/>
                    </a:moveTo>
                    <a:lnTo>
                      <a:pt x="73402" y="563"/>
                    </a:lnTo>
                    <a:lnTo>
                      <a:pt x="73402" y="73402"/>
                    </a:lnTo>
                    <a:lnTo>
                      <a:pt x="563" y="73402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62" name="Freeform: Shape 161">
                <a:extLst>
                  <a:ext uri="{FF2B5EF4-FFF2-40B4-BE49-F238E27FC236}">
                    <a16:creationId xmlns:a16="http://schemas.microsoft.com/office/drawing/2014/main" id="{61944DC4-8D66-7477-90DE-2FFA33A0047C}"/>
                  </a:ext>
                </a:extLst>
              </p:cNvPr>
              <p:cNvSpPr/>
              <p:nvPr/>
            </p:nvSpPr>
            <p:spPr>
              <a:xfrm>
                <a:off x="9637366" y="3334790"/>
                <a:ext cx="72839" cy="72839"/>
              </a:xfrm>
              <a:custGeom>
                <a:avLst/>
                <a:gdLst>
                  <a:gd name="connsiteX0" fmla="*/ 633 w 72839"/>
                  <a:gd name="connsiteY0" fmla="*/ 563 h 72839"/>
                  <a:gd name="connsiteX1" fmla="*/ 73472 w 72839"/>
                  <a:gd name="connsiteY1" fmla="*/ 563 h 72839"/>
                  <a:gd name="connsiteX2" fmla="*/ 73472 w 72839"/>
                  <a:gd name="connsiteY2" fmla="*/ 73402 h 72839"/>
                  <a:gd name="connsiteX3" fmla="*/ 633 w 72839"/>
                  <a:gd name="connsiteY3" fmla="*/ 73402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633" y="563"/>
                    </a:moveTo>
                    <a:lnTo>
                      <a:pt x="73472" y="563"/>
                    </a:lnTo>
                    <a:lnTo>
                      <a:pt x="73472" y="73402"/>
                    </a:lnTo>
                    <a:lnTo>
                      <a:pt x="633" y="73402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63" name="Freeform: Shape 162">
                <a:extLst>
                  <a:ext uri="{FF2B5EF4-FFF2-40B4-BE49-F238E27FC236}">
                    <a16:creationId xmlns:a16="http://schemas.microsoft.com/office/drawing/2014/main" id="{1B2B6DB3-15B5-577A-0925-2AA77588B402}"/>
                  </a:ext>
                </a:extLst>
              </p:cNvPr>
              <p:cNvSpPr/>
              <p:nvPr/>
            </p:nvSpPr>
            <p:spPr>
              <a:xfrm>
                <a:off x="9710206" y="3334790"/>
                <a:ext cx="72839" cy="72839"/>
              </a:xfrm>
              <a:custGeom>
                <a:avLst/>
                <a:gdLst>
                  <a:gd name="connsiteX0" fmla="*/ 668 w 72839"/>
                  <a:gd name="connsiteY0" fmla="*/ 563 h 72839"/>
                  <a:gd name="connsiteX1" fmla="*/ 73507 w 72839"/>
                  <a:gd name="connsiteY1" fmla="*/ 563 h 72839"/>
                  <a:gd name="connsiteX2" fmla="*/ 73507 w 72839"/>
                  <a:gd name="connsiteY2" fmla="*/ 73402 h 72839"/>
                  <a:gd name="connsiteX3" fmla="*/ 668 w 72839"/>
                  <a:gd name="connsiteY3" fmla="*/ 73402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668" y="563"/>
                    </a:moveTo>
                    <a:lnTo>
                      <a:pt x="73507" y="563"/>
                    </a:lnTo>
                    <a:lnTo>
                      <a:pt x="73507" y="73402"/>
                    </a:lnTo>
                    <a:lnTo>
                      <a:pt x="668" y="73402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64" name="Freeform: Shape 163">
                <a:extLst>
                  <a:ext uri="{FF2B5EF4-FFF2-40B4-BE49-F238E27FC236}">
                    <a16:creationId xmlns:a16="http://schemas.microsoft.com/office/drawing/2014/main" id="{55AE78A1-8374-6C3E-F82A-CB0BFCBA90A7}"/>
                  </a:ext>
                </a:extLst>
              </p:cNvPr>
              <p:cNvSpPr/>
              <p:nvPr/>
            </p:nvSpPr>
            <p:spPr>
              <a:xfrm>
                <a:off x="9783045" y="3334790"/>
                <a:ext cx="72839" cy="72839"/>
              </a:xfrm>
              <a:custGeom>
                <a:avLst/>
                <a:gdLst>
                  <a:gd name="connsiteX0" fmla="*/ 703 w 72839"/>
                  <a:gd name="connsiteY0" fmla="*/ 563 h 72839"/>
                  <a:gd name="connsiteX1" fmla="*/ 73542 w 72839"/>
                  <a:gd name="connsiteY1" fmla="*/ 563 h 72839"/>
                  <a:gd name="connsiteX2" fmla="*/ 73542 w 72839"/>
                  <a:gd name="connsiteY2" fmla="*/ 73402 h 72839"/>
                  <a:gd name="connsiteX3" fmla="*/ 703 w 72839"/>
                  <a:gd name="connsiteY3" fmla="*/ 73402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703" y="563"/>
                    </a:moveTo>
                    <a:lnTo>
                      <a:pt x="73542" y="563"/>
                    </a:lnTo>
                    <a:lnTo>
                      <a:pt x="73542" y="73402"/>
                    </a:lnTo>
                    <a:lnTo>
                      <a:pt x="703" y="73402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65" name="Freeform: Shape 164">
                <a:extLst>
                  <a:ext uri="{FF2B5EF4-FFF2-40B4-BE49-F238E27FC236}">
                    <a16:creationId xmlns:a16="http://schemas.microsoft.com/office/drawing/2014/main" id="{15227F78-70ED-5400-F05F-E98374D90A98}"/>
                  </a:ext>
                </a:extLst>
              </p:cNvPr>
              <p:cNvSpPr/>
              <p:nvPr/>
            </p:nvSpPr>
            <p:spPr>
              <a:xfrm>
                <a:off x="9928723" y="3334790"/>
                <a:ext cx="72839" cy="72839"/>
              </a:xfrm>
              <a:custGeom>
                <a:avLst/>
                <a:gdLst>
                  <a:gd name="connsiteX0" fmla="*/ 773 w 72839"/>
                  <a:gd name="connsiteY0" fmla="*/ 563 h 72839"/>
                  <a:gd name="connsiteX1" fmla="*/ 73612 w 72839"/>
                  <a:gd name="connsiteY1" fmla="*/ 563 h 72839"/>
                  <a:gd name="connsiteX2" fmla="*/ 73612 w 72839"/>
                  <a:gd name="connsiteY2" fmla="*/ 73402 h 72839"/>
                  <a:gd name="connsiteX3" fmla="*/ 773 w 72839"/>
                  <a:gd name="connsiteY3" fmla="*/ 73402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773" y="563"/>
                    </a:moveTo>
                    <a:lnTo>
                      <a:pt x="73612" y="563"/>
                    </a:lnTo>
                    <a:lnTo>
                      <a:pt x="73612" y="73402"/>
                    </a:lnTo>
                    <a:lnTo>
                      <a:pt x="773" y="73402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66" name="Freeform: Shape 165">
                <a:extLst>
                  <a:ext uri="{FF2B5EF4-FFF2-40B4-BE49-F238E27FC236}">
                    <a16:creationId xmlns:a16="http://schemas.microsoft.com/office/drawing/2014/main" id="{0F4B02C8-8A84-B2A3-A015-76240604E8C5}"/>
                  </a:ext>
                </a:extLst>
              </p:cNvPr>
              <p:cNvSpPr/>
              <p:nvPr/>
            </p:nvSpPr>
            <p:spPr>
              <a:xfrm>
                <a:off x="10147240" y="3334790"/>
                <a:ext cx="72839" cy="72839"/>
              </a:xfrm>
              <a:custGeom>
                <a:avLst/>
                <a:gdLst>
                  <a:gd name="connsiteX0" fmla="*/ 878 w 72839"/>
                  <a:gd name="connsiteY0" fmla="*/ 563 h 72839"/>
                  <a:gd name="connsiteX1" fmla="*/ 73717 w 72839"/>
                  <a:gd name="connsiteY1" fmla="*/ 563 h 72839"/>
                  <a:gd name="connsiteX2" fmla="*/ 73717 w 72839"/>
                  <a:gd name="connsiteY2" fmla="*/ 73402 h 72839"/>
                  <a:gd name="connsiteX3" fmla="*/ 878 w 72839"/>
                  <a:gd name="connsiteY3" fmla="*/ 73402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878" y="563"/>
                    </a:moveTo>
                    <a:lnTo>
                      <a:pt x="73717" y="563"/>
                    </a:lnTo>
                    <a:lnTo>
                      <a:pt x="73717" y="73402"/>
                    </a:lnTo>
                    <a:lnTo>
                      <a:pt x="878" y="73402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67" name="Freeform: Shape 166">
                <a:extLst>
                  <a:ext uri="{FF2B5EF4-FFF2-40B4-BE49-F238E27FC236}">
                    <a16:creationId xmlns:a16="http://schemas.microsoft.com/office/drawing/2014/main" id="{E02787AD-4BEA-B543-9212-5F7D5DA6EF3B}"/>
                  </a:ext>
                </a:extLst>
              </p:cNvPr>
              <p:cNvSpPr/>
              <p:nvPr/>
            </p:nvSpPr>
            <p:spPr>
              <a:xfrm>
                <a:off x="10220080" y="3334790"/>
                <a:ext cx="72839" cy="72839"/>
              </a:xfrm>
              <a:custGeom>
                <a:avLst/>
                <a:gdLst>
                  <a:gd name="connsiteX0" fmla="*/ 913 w 72839"/>
                  <a:gd name="connsiteY0" fmla="*/ 563 h 72839"/>
                  <a:gd name="connsiteX1" fmla="*/ 73752 w 72839"/>
                  <a:gd name="connsiteY1" fmla="*/ 563 h 72839"/>
                  <a:gd name="connsiteX2" fmla="*/ 73752 w 72839"/>
                  <a:gd name="connsiteY2" fmla="*/ 73402 h 72839"/>
                  <a:gd name="connsiteX3" fmla="*/ 913 w 72839"/>
                  <a:gd name="connsiteY3" fmla="*/ 73402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913" y="563"/>
                    </a:moveTo>
                    <a:lnTo>
                      <a:pt x="73752" y="563"/>
                    </a:lnTo>
                    <a:lnTo>
                      <a:pt x="73752" y="73402"/>
                    </a:lnTo>
                    <a:lnTo>
                      <a:pt x="913" y="73402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68" name="Freeform: Shape 167">
                <a:extLst>
                  <a:ext uri="{FF2B5EF4-FFF2-40B4-BE49-F238E27FC236}">
                    <a16:creationId xmlns:a16="http://schemas.microsoft.com/office/drawing/2014/main" id="{F2AD683E-8A2A-DB66-317F-AEDA29B3C7D9}"/>
                  </a:ext>
                </a:extLst>
              </p:cNvPr>
              <p:cNvSpPr/>
              <p:nvPr/>
            </p:nvSpPr>
            <p:spPr>
              <a:xfrm>
                <a:off x="10365758" y="3334790"/>
                <a:ext cx="72839" cy="72839"/>
              </a:xfrm>
              <a:custGeom>
                <a:avLst/>
                <a:gdLst>
                  <a:gd name="connsiteX0" fmla="*/ 983 w 72839"/>
                  <a:gd name="connsiteY0" fmla="*/ 563 h 72839"/>
                  <a:gd name="connsiteX1" fmla="*/ 73822 w 72839"/>
                  <a:gd name="connsiteY1" fmla="*/ 563 h 72839"/>
                  <a:gd name="connsiteX2" fmla="*/ 73822 w 72839"/>
                  <a:gd name="connsiteY2" fmla="*/ 73402 h 72839"/>
                  <a:gd name="connsiteX3" fmla="*/ 983 w 72839"/>
                  <a:gd name="connsiteY3" fmla="*/ 73402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983" y="563"/>
                    </a:moveTo>
                    <a:lnTo>
                      <a:pt x="73822" y="563"/>
                    </a:lnTo>
                    <a:lnTo>
                      <a:pt x="73822" y="73402"/>
                    </a:lnTo>
                    <a:lnTo>
                      <a:pt x="983" y="73402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69" name="Freeform: Shape 168">
                <a:extLst>
                  <a:ext uri="{FF2B5EF4-FFF2-40B4-BE49-F238E27FC236}">
                    <a16:creationId xmlns:a16="http://schemas.microsoft.com/office/drawing/2014/main" id="{9ACB0E1C-C304-4FD0-CAA9-9160E16844DC}"/>
                  </a:ext>
                </a:extLst>
              </p:cNvPr>
              <p:cNvSpPr/>
              <p:nvPr/>
            </p:nvSpPr>
            <p:spPr>
              <a:xfrm>
                <a:off x="8690457" y="3407629"/>
                <a:ext cx="72839" cy="72839"/>
              </a:xfrm>
              <a:custGeom>
                <a:avLst/>
                <a:gdLst>
                  <a:gd name="connsiteX0" fmla="*/ 178 w 72839"/>
                  <a:gd name="connsiteY0" fmla="*/ 598 h 72839"/>
                  <a:gd name="connsiteX1" fmla="*/ 73017 w 72839"/>
                  <a:gd name="connsiteY1" fmla="*/ 598 h 72839"/>
                  <a:gd name="connsiteX2" fmla="*/ 73017 w 72839"/>
                  <a:gd name="connsiteY2" fmla="*/ 73437 h 72839"/>
                  <a:gd name="connsiteX3" fmla="*/ 178 w 72839"/>
                  <a:gd name="connsiteY3" fmla="*/ 73437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178" y="598"/>
                    </a:moveTo>
                    <a:lnTo>
                      <a:pt x="73017" y="598"/>
                    </a:lnTo>
                    <a:lnTo>
                      <a:pt x="73017" y="73437"/>
                    </a:lnTo>
                    <a:lnTo>
                      <a:pt x="178" y="73437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70" name="Freeform: Shape 169">
                <a:extLst>
                  <a:ext uri="{FF2B5EF4-FFF2-40B4-BE49-F238E27FC236}">
                    <a16:creationId xmlns:a16="http://schemas.microsoft.com/office/drawing/2014/main" id="{376120DD-5CC5-503D-9948-0B438BC2C958}"/>
                  </a:ext>
                </a:extLst>
              </p:cNvPr>
              <p:cNvSpPr/>
              <p:nvPr/>
            </p:nvSpPr>
            <p:spPr>
              <a:xfrm>
                <a:off x="8836136" y="3407629"/>
                <a:ext cx="72839" cy="72839"/>
              </a:xfrm>
              <a:custGeom>
                <a:avLst/>
                <a:gdLst>
                  <a:gd name="connsiteX0" fmla="*/ 248 w 72839"/>
                  <a:gd name="connsiteY0" fmla="*/ 598 h 72839"/>
                  <a:gd name="connsiteX1" fmla="*/ 73087 w 72839"/>
                  <a:gd name="connsiteY1" fmla="*/ 598 h 72839"/>
                  <a:gd name="connsiteX2" fmla="*/ 73087 w 72839"/>
                  <a:gd name="connsiteY2" fmla="*/ 73437 h 72839"/>
                  <a:gd name="connsiteX3" fmla="*/ 248 w 72839"/>
                  <a:gd name="connsiteY3" fmla="*/ 73437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248" y="598"/>
                    </a:moveTo>
                    <a:lnTo>
                      <a:pt x="73087" y="598"/>
                    </a:lnTo>
                    <a:lnTo>
                      <a:pt x="73087" y="73437"/>
                    </a:lnTo>
                    <a:lnTo>
                      <a:pt x="248" y="73437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71" name="Freeform: Shape 170">
                <a:extLst>
                  <a:ext uri="{FF2B5EF4-FFF2-40B4-BE49-F238E27FC236}">
                    <a16:creationId xmlns:a16="http://schemas.microsoft.com/office/drawing/2014/main" id="{C7725EB4-BE39-508E-A25E-5455512A1515}"/>
                  </a:ext>
                </a:extLst>
              </p:cNvPr>
              <p:cNvSpPr/>
              <p:nvPr/>
            </p:nvSpPr>
            <p:spPr>
              <a:xfrm>
                <a:off x="8908975" y="3407629"/>
                <a:ext cx="72839" cy="72839"/>
              </a:xfrm>
              <a:custGeom>
                <a:avLst/>
                <a:gdLst>
                  <a:gd name="connsiteX0" fmla="*/ 283 w 72839"/>
                  <a:gd name="connsiteY0" fmla="*/ 598 h 72839"/>
                  <a:gd name="connsiteX1" fmla="*/ 73122 w 72839"/>
                  <a:gd name="connsiteY1" fmla="*/ 598 h 72839"/>
                  <a:gd name="connsiteX2" fmla="*/ 73122 w 72839"/>
                  <a:gd name="connsiteY2" fmla="*/ 73437 h 72839"/>
                  <a:gd name="connsiteX3" fmla="*/ 283 w 72839"/>
                  <a:gd name="connsiteY3" fmla="*/ 73437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283" y="598"/>
                    </a:moveTo>
                    <a:lnTo>
                      <a:pt x="73122" y="598"/>
                    </a:lnTo>
                    <a:lnTo>
                      <a:pt x="73122" y="73437"/>
                    </a:lnTo>
                    <a:lnTo>
                      <a:pt x="283" y="73437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72" name="Freeform: Shape 171">
                <a:extLst>
                  <a:ext uri="{FF2B5EF4-FFF2-40B4-BE49-F238E27FC236}">
                    <a16:creationId xmlns:a16="http://schemas.microsoft.com/office/drawing/2014/main" id="{F522D9D3-2038-71CE-5E93-02D092967F02}"/>
                  </a:ext>
                </a:extLst>
              </p:cNvPr>
              <p:cNvSpPr/>
              <p:nvPr/>
            </p:nvSpPr>
            <p:spPr>
              <a:xfrm>
                <a:off x="9054653" y="3407629"/>
                <a:ext cx="72839" cy="72839"/>
              </a:xfrm>
              <a:custGeom>
                <a:avLst/>
                <a:gdLst>
                  <a:gd name="connsiteX0" fmla="*/ 353 w 72839"/>
                  <a:gd name="connsiteY0" fmla="*/ 598 h 72839"/>
                  <a:gd name="connsiteX1" fmla="*/ 73192 w 72839"/>
                  <a:gd name="connsiteY1" fmla="*/ 598 h 72839"/>
                  <a:gd name="connsiteX2" fmla="*/ 73192 w 72839"/>
                  <a:gd name="connsiteY2" fmla="*/ 73437 h 72839"/>
                  <a:gd name="connsiteX3" fmla="*/ 353 w 72839"/>
                  <a:gd name="connsiteY3" fmla="*/ 73437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353" y="598"/>
                    </a:moveTo>
                    <a:lnTo>
                      <a:pt x="73192" y="598"/>
                    </a:lnTo>
                    <a:lnTo>
                      <a:pt x="73192" y="73437"/>
                    </a:lnTo>
                    <a:lnTo>
                      <a:pt x="353" y="73437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73" name="Freeform: Shape 172">
                <a:extLst>
                  <a:ext uri="{FF2B5EF4-FFF2-40B4-BE49-F238E27FC236}">
                    <a16:creationId xmlns:a16="http://schemas.microsoft.com/office/drawing/2014/main" id="{C1FEEACE-6ABD-E1FB-3AFD-52BD81866118}"/>
                  </a:ext>
                </a:extLst>
              </p:cNvPr>
              <p:cNvSpPr/>
              <p:nvPr/>
            </p:nvSpPr>
            <p:spPr>
              <a:xfrm>
                <a:off x="9127492" y="3407629"/>
                <a:ext cx="72839" cy="72839"/>
              </a:xfrm>
              <a:custGeom>
                <a:avLst/>
                <a:gdLst>
                  <a:gd name="connsiteX0" fmla="*/ 388 w 72839"/>
                  <a:gd name="connsiteY0" fmla="*/ 598 h 72839"/>
                  <a:gd name="connsiteX1" fmla="*/ 73227 w 72839"/>
                  <a:gd name="connsiteY1" fmla="*/ 598 h 72839"/>
                  <a:gd name="connsiteX2" fmla="*/ 73227 w 72839"/>
                  <a:gd name="connsiteY2" fmla="*/ 73437 h 72839"/>
                  <a:gd name="connsiteX3" fmla="*/ 388 w 72839"/>
                  <a:gd name="connsiteY3" fmla="*/ 73437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388" y="598"/>
                    </a:moveTo>
                    <a:lnTo>
                      <a:pt x="73227" y="598"/>
                    </a:lnTo>
                    <a:lnTo>
                      <a:pt x="73227" y="73437"/>
                    </a:lnTo>
                    <a:lnTo>
                      <a:pt x="388" y="73437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74" name="Freeform: Shape 173">
                <a:extLst>
                  <a:ext uri="{FF2B5EF4-FFF2-40B4-BE49-F238E27FC236}">
                    <a16:creationId xmlns:a16="http://schemas.microsoft.com/office/drawing/2014/main" id="{0FFC5BD7-6963-9523-92BB-CD2369157264}"/>
                  </a:ext>
                </a:extLst>
              </p:cNvPr>
              <p:cNvSpPr/>
              <p:nvPr/>
            </p:nvSpPr>
            <p:spPr>
              <a:xfrm>
                <a:off x="9346010" y="3407629"/>
                <a:ext cx="72839" cy="72839"/>
              </a:xfrm>
              <a:custGeom>
                <a:avLst/>
                <a:gdLst>
                  <a:gd name="connsiteX0" fmla="*/ 493 w 72839"/>
                  <a:gd name="connsiteY0" fmla="*/ 598 h 72839"/>
                  <a:gd name="connsiteX1" fmla="*/ 73332 w 72839"/>
                  <a:gd name="connsiteY1" fmla="*/ 598 h 72839"/>
                  <a:gd name="connsiteX2" fmla="*/ 73332 w 72839"/>
                  <a:gd name="connsiteY2" fmla="*/ 73437 h 72839"/>
                  <a:gd name="connsiteX3" fmla="*/ 493 w 72839"/>
                  <a:gd name="connsiteY3" fmla="*/ 73437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493" y="598"/>
                    </a:moveTo>
                    <a:lnTo>
                      <a:pt x="73332" y="598"/>
                    </a:lnTo>
                    <a:lnTo>
                      <a:pt x="73332" y="73437"/>
                    </a:lnTo>
                    <a:lnTo>
                      <a:pt x="493" y="73437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75" name="Freeform: Shape 174">
                <a:extLst>
                  <a:ext uri="{FF2B5EF4-FFF2-40B4-BE49-F238E27FC236}">
                    <a16:creationId xmlns:a16="http://schemas.microsoft.com/office/drawing/2014/main" id="{7611899B-6C3C-5475-8D1D-98A0A6CA415E}"/>
                  </a:ext>
                </a:extLst>
              </p:cNvPr>
              <p:cNvSpPr/>
              <p:nvPr/>
            </p:nvSpPr>
            <p:spPr>
              <a:xfrm>
                <a:off x="9637366" y="3407629"/>
                <a:ext cx="72839" cy="72839"/>
              </a:xfrm>
              <a:custGeom>
                <a:avLst/>
                <a:gdLst>
                  <a:gd name="connsiteX0" fmla="*/ 633 w 72839"/>
                  <a:gd name="connsiteY0" fmla="*/ 598 h 72839"/>
                  <a:gd name="connsiteX1" fmla="*/ 73472 w 72839"/>
                  <a:gd name="connsiteY1" fmla="*/ 598 h 72839"/>
                  <a:gd name="connsiteX2" fmla="*/ 73472 w 72839"/>
                  <a:gd name="connsiteY2" fmla="*/ 73437 h 72839"/>
                  <a:gd name="connsiteX3" fmla="*/ 633 w 72839"/>
                  <a:gd name="connsiteY3" fmla="*/ 73437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633" y="598"/>
                    </a:moveTo>
                    <a:lnTo>
                      <a:pt x="73472" y="598"/>
                    </a:lnTo>
                    <a:lnTo>
                      <a:pt x="73472" y="73437"/>
                    </a:lnTo>
                    <a:lnTo>
                      <a:pt x="633" y="73437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76" name="Freeform: Shape 175">
                <a:extLst>
                  <a:ext uri="{FF2B5EF4-FFF2-40B4-BE49-F238E27FC236}">
                    <a16:creationId xmlns:a16="http://schemas.microsoft.com/office/drawing/2014/main" id="{4DB5D980-BF36-BDB4-BE25-9ECAA3A2D448}"/>
                  </a:ext>
                </a:extLst>
              </p:cNvPr>
              <p:cNvSpPr/>
              <p:nvPr/>
            </p:nvSpPr>
            <p:spPr>
              <a:xfrm>
                <a:off x="9710206" y="3407629"/>
                <a:ext cx="72839" cy="72839"/>
              </a:xfrm>
              <a:custGeom>
                <a:avLst/>
                <a:gdLst>
                  <a:gd name="connsiteX0" fmla="*/ 668 w 72839"/>
                  <a:gd name="connsiteY0" fmla="*/ 598 h 72839"/>
                  <a:gd name="connsiteX1" fmla="*/ 73507 w 72839"/>
                  <a:gd name="connsiteY1" fmla="*/ 598 h 72839"/>
                  <a:gd name="connsiteX2" fmla="*/ 73507 w 72839"/>
                  <a:gd name="connsiteY2" fmla="*/ 73437 h 72839"/>
                  <a:gd name="connsiteX3" fmla="*/ 668 w 72839"/>
                  <a:gd name="connsiteY3" fmla="*/ 73437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668" y="598"/>
                    </a:moveTo>
                    <a:lnTo>
                      <a:pt x="73507" y="598"/>
                    </a:lnTo>
                    <a:lnTo>
                      <a:pt x="73507" y="73437"/>
                    </a:lnTo>
                    <a:lnTo>
                      <a:pt x="668" y="73437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77" name="Freeform: Shape 176">
                <a:extLst>
                  <a:ext uri="{FF2B5EF4-FFF2-40B4-BE49-F238E27FC236}">
                    <a16:creationId xmlns:a16="http://schemas.microsoft.com/office/drawing/2014/main" id="{4FDC9C0C-4146-E0CE-D473-52539E66B78E}"/>
                  </a:ext>
                </a:extLst>
              </p:cNvPr>
              <p:cNvSpPr/>
              <p:nvPr/>
            </p:nvSpPr>
            <p:spPr>
              <a:xfrm>
                <a:off x="9855884" y="3407629"/>
                <a:ext cx="72839" cy="72839"/>
              </a:xfrm>
              <a:custGeom>
                <a:avLst/>
                <a:gdLst>
                  <a:gd name="connsiteX0" fmla="*/ 738 w 72839"/>
                  <a:gd name="connsiteY0" fmla="*/ 598 h 72839"/>
                  <a:gd name="connsiteX1" fmla="*/ 73577 w 72839"/>
                  <a:gd name="connsiteY1" fmla="*/ 598 h 72839"/>
                  <a:gd name="connsiteX2" fmla="*/ 73577 w 72839"/>
                  <a:gd name="connsiteY2" fmla="*/ 73437 h 72839"/>
                  <a:gd name="connsiteX3" fmla="*/ 738 w 72839"/>
                  <a:gd name="connsiteY3" fmla="*/ 73437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738" y="598"/>
                    </a:moveTo>
                    <a:lnTo>
                      <a:pt x="73577" y="598"/>
                    </a:lnTo>
                    <a:lnTo>
                      <a:pt x="73577" y="73437"/>
                    </a:lnTo>
                    <a:lnTo>
                      <a:pt x="738" y="73437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78" name="Freeform: Shape 177">
                <a:extLst>
                  <a:ext uri="{FF2B5EF4-FFF2-40B4-BE49-F238E27FC236}">
                    <a16:creationId xmlns:a16="http://schemas.microsoft.com/office/drawing/2014/main" id="{2C20E67D-73C0-C389-D6D6-34F5D7CE8DEF}"/>
                  </a:ext>
                </a:extLst>
              </p:cNvPr>
              <p:cNvSpPr/>
              <p:nvPr/>
            </p:nvSpPr>
            <p:spPr>
              <a:xfrm>
                <a:off x="9928723" y="3407629"/>
                <a:ext cx="72839" cy="72839"/>
              </a:xfrm>
              <a:custGeom>
                <a:avLst/>
                <a:gdLst>
                  <a:gd name="connsiteX0" fmla="*/ 773 w 72839"/>
                  <a:gd name="connsiteY0" fmla="*/ 598 h 72839"/>
                  <a:gd name="connsiteX1" fmla="*/ 73612 w 72839"/>
                  <a:gd name="connsiteY1" fmla="*/ 598 h 72839"/>
                  <a:gd name="connsiteX2" fmla="*/ 73612 w 72839"/>
                  <a:gd name="connsiteY2" fmla="*/ 73437 h 72839"/>
                  <a:gd name="connsiteX3" fmla="*/ 773 w 72839"/>
                  <a:gd name="connsiteY3" fmla="*/ 73437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773" y="598"/>
                    </a:moveTo>
                    <a:lnTo>
                      <a:pt x="73612" y="598"/>
                    </a:lnTo>
                    <a:lnTo>
                      <a:pt x="73612" y="73437"/>
                    </a:lnTo>
                    <a:lnTo>
                      <a:pt x="773" y="73437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79" name="Freeform: Shape 178">
                <a:extLst>
                  <a:ext uri="{FF2B5EF4-FFF2-40B4-BE49-F238E27FC236}">
                    <a16:creationId xmlns:a16="http://schemas.microsoft.com/office/drawing/2014/main" id="{183BA3CA-A020-4456-33C5-F9E6CD187F8C}"/>
                  </a:ext>
                </a:extLst>
              </p:cNvPr>
              <p:cNvSpPr/>
              <p:nvPr/>
            </p:nvSpPr>
            <p:spPr>
              <a:xfrm>
                <a:off x="10365758" y="3407629"/>
                <a:ext cx="72839" cy="72839"/>
              </a:xfrm>
              <a:custGeom>
                <a:avLst/>
                <a:gdLst>
                  <a:gd name="connsiteX0" fmla="*/ 983 w 72839"/>
                  <a:gd name="connsiteY0" fmla="*/ 598 h 72839"/>
                  <a:gd name="connsiteX1" fmla="*/ 73822 w 72839"/>
                  <a:gd name="connsiteY1" fmla="*/ 598 h 72839"/>
                  <a:gd name="connsiteX2" fmla="*/ 73822 w 72839"/>
                  <a:gd name="connsiteY2" fmla="*/ 73437 h 72839"/>
                  <a:gd name="connsiteX3" fmla="*/ 983 w 72839"/>
                  <a:gd name="connsiteY3" fmla="*/ 73437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983" y="598"/>
                    </a:moveTo>
                    <a:lnTo>
                      <a:pt x="73822" y="598"/>
                    </a:lnTo>
                    <a:lnTo>
                      <a:pt x="73822" y="73437"/>
                    </a:lnTo>
                    <a:lnTo>
                      <a:pt x="983" y="73437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80" name="Freeform: Shape 179">
                <a:extLst>
                  <a:ext uri="{FF2B5EF4-FFF2-40B4-BE49-F238E27FC236}">
                    <a16:creationId xmlns:a16="http://schemas.microsoft.com/office/drawing/2014/main" id="{C25262D0-CAC8-A243-0692-0577B5858DB3}"/>
                  </a:ext>
                </a:extLst>
              </p:cNvPr>
              <p:cNvSpPr/>
              <p:nvPr/>
            </p:nvSpPr>
            <p:spPr>
              <a:xfrm>
                <a:off x="8617618" y="3480468"/>
                <a:ext cx="72839" cy="72839"/>
              </a:xfrm>
              <a:custGeom>
                <a:avLst/>
                <a:gdLst>
                  <a:gd name="connsiteX0" fmla="*/ 143 w 72839"/>
                  <a:gd name="connsiteY0" fmla="*/ 633 h 72839"/>
                  <a:gd name="connsiteX1" fmla="*/ 72982 w 72839"/>
                  <a:gd name="connsiteY1" fmla="*/ 633 h 72839"/>
                  <a:gd name="connsiteX2" fmla="*/ 72982 w 72839"/>
                  <a:gd name="connsiteY2" fmla="*/ 73472 h 72839"/>
                  <a:gd name="connsiteX3" fmla="*/ 143 w 72839"/>
                  <a:gd name="connsiteY3" fmla="*/ 73472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143" y="633"/>
                    </a:moveTo>
                    <a:lnTo>
                      <a:pt x="72982" y="633"/>
                    </a:lnTo>
                    <a:lnTo>
                      <a:pt x="72982" y="73472"/>
                    </a:lnTo>
                    <a:lnTo>
                      <a:pt x="143" y="73472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81" name="Freeform: Shape 180">
                <a:extLst>
                  <a:ext uri="{FF2B5EF4-FFF2-40B4-BE49-F238E27FC236}">
                    <a16:creationId xmlns:a16="http://schemas.microsoft.com/office/drawing/2014/main" id="{A455852D-C704-F007-44DD-B64650BCD837}"/>
                  </a:ext>
                </a:extLst>
              </p:cNvPr>
              <p:cNvSpPr/>
              <p:nvPr/>
            </p:nvSpPr>
            <p:spPr>
              <a:xfrm>
                <a:off x="8690457" y="3480468"/>
                <a:ext cx="72839" cy="72839"/>
              </a:xfrm>
              <a:custGeom>
                <a:avLst/>
                <a:gdLst>
                  <a:gd name="connsiteX0" fmla="*/ 178 w 72839"/>
                  <a:gd name="connsiteY0" fmla="*/ 633 h 72839"/>
                  <a:gd name="connsiteX1" fmla="*/ 73017 w 72839"/>
                  <a:gd name="connsiteY1" fmla="*/ 633 h 72839"/>
                  <a:gd name="connsiteX2" fmla="*/ 73017 w 72839"/>
                  <a:gd name="connsiteY2" fmla="*/ 73472 h 72839"/>
                  <a:gd name="connsiteX3" fmla="*/ 178 w 72839"/>
                  <a:gd name="connsiteY3" fmla="*/ 73472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178" y="633"/>
                    </a:moveTo>
                    <a:lnTo>
                      <a:pt x="73017" y="633"/>
                    </a:lnTo>
                    <a:lnTo>
                      <a:pt x="73017" y="73472"/>
                    </a:lnTo>
                    <a:lnTo>
                      <a:pt x="178" y="73472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82" name="Freeform: Shape 181">
                <a:extLst>
                  <a:ext uri="{FF2B5EF4-FFF2-40B4-BE49-F238E27FC236}">
                    <a16:creationId xmlns:a16="http://schemas.microsoft.com/office/drawing/2014/main" id="{802B7030-D700-F093-00D3-D5C105FAFAEA}"/>
                  </a:ext>
                </a:extLst>
              </p:cNvPr>
              <p:cNvSpPr/>
              <p:nvPr/>
            </p:nvSpPr>
            <p:spPr>
              <a:xfrm>
                <a:off x="8981814" y="3480468"/>
                <a:ext cx="72839" cy="72839"/>
              </a:xfrm>
              <a:custGeom>
                <a:avLst/>
                <a:gdLst>
                  <a:gd name="connsiteX0" fmla="*/ 318 w 72839"/>
                  <a:gd name="connsiteY0" fmla="*/ 633 h 72839"/>
                  <a:gd name="connsiteX1" fmla="*/ 73157 w 72839"/>
                  <a:gd name="connsiteY1" fmla="*/ 633 h 72839"/>
                  <a:gd name="connsiteX2" fmla="*/ 73157 w 72839"/>
                  <a:gd name="connsiteY2" fmla="*/ 73472 h 72839"/>
                  <a:gd name="connsiteX3" fmla="*/ 318 w 72839"/>
                  <a:gd name="connsiteY3" fmla="*/ 73472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318" y="633"/>
                    </a:moveTo>
                    <a:lnTo>
                      <a:pt x="73157" y="633"/>
                    </a:lnTo>
                    <a:lnTo>
                      <a:pt x="73157" y="73472"/>
                    </a:lnTo>
                    <a:lnTo>
                      <a:pt x="318" y="73472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83" name="Freeform: Shape 182">
                <a:extLst>
                  <a:ext uri="{FF2B5EF4-FFF2-40B4-BE49-F238E27FC236}">
                    <a16:creationId xmlns:a16="http://schemas.microsoft.com/office/drawing/2014/main" id="{15EFE03F-921D-628E-5743-A160A49E404D}"/>
                  </a:ext>
                </a:extLst>
              </p:cNvPr>
              <p:cNvSpPr/>
              <p:nvPr/>
            </p:nvSpPr>
            <p:spPr>
              <a:xfrm>
                <a:off x="9127492" y="3480468"/>
                <a:ext cx="72839" cy="72839"/>
              </a:xfrm>
              <a:custGeom>
                <a:avLst/>
                <a:gdLst>
                  <a:gd name="connsiteX0" fmla="*/ 388 w 72839"/>
                  <a:gd name="connsiteY0" fmla="*/ 633 h 72839"/>
                  <a:gd name="connsiteX1" fmla="*/ 73227 w 72839"/>
                  <a:gd name="connsiteY1" fmla="*/ 633 h 72839"/>
                  <a:gd name="connsiteX2" fmla="*/ 73227 w 72839"/>
                  <a:gd name="connsiteY2" fmla="*/ 73472 h 72839"/>
                  <a:gd name="connsiteX3" fmla="*/ 388 w 72839"/>
                  <a:gd name="connsiteY3" fmla="*/ 73472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388" y="633"/>
                    </a:moveTo>
                    <a:lnTo>
                      <a:pt x="73227" y="633"/>
                    </a:lnTo>
                    <a:lnTo>
                      <a:pt x="73227" y="73472"/>
                    </a:lnTo>
                    <a:lnTo>
                      <a:pt x="388" y="73472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84" name="Freeform: Shape 183">
                <a:extLst>
                  <a:ext uri="{FF2B5EF4-FFF2-40B4-BE49-F238E27FC236}">
                    <a16:creationId xmlns:a16="http://schemas.microsoft.com/office/drawing/2014/main" id="{AD12E548-BC32-268D-12EE-D63356E028AD}"/>
                  </a:ext>
                </a:extLst>
              </p:cNvPr>
              <p:cNvSpPr/>
              <p:nvPr/>
            </p:nvSpPr>
            <p:spPr>
              <a:xfrm>
                <a:off x="9200331" y="3480468"/>
                <a:ext cx="72839" cy="72839"/>
              </a:xfrm>
              <a:custGeom>
                <a:avLst/>
                <a:gdLst>
                  <a:gd name="connsiteX0" fmla="*/ 423 w 72839"/>
                  <a:gd name="connsiteY0" fmla="*/ 633 h 72839"/>
                  <a:gd name="connsiteX1" fmla="*/ 73262 w 72839"/>
                  <a:gd name="connsiteY1" fmla="*/ 633 h 72839"/>
                  <a:gd name="connsiteX2" fmla="*/ 73262 w 72839"/>
                  <a:gd name="connsiteY2" fmla="*/ 73472 h 72839"/>
                  <a:gd name="connsiteX3" fmla="*/ 423 w 72839"/>
                  <a:gd name="connsiteY3" fmla="*/ 73472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423" y="633"/>
                    </a:moveTo>
                    <a:lnTo>
                      <a:pt x="73262" y="633"/>
                    </a:lnTo>
                    <a:lnTo>
                      <a:pt x="73262" y="73472"/>
                    </a:lnTo>
                    <a:lnTo>
                      <a:pt x="423" y="73472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85" name="Freeform: Shape 184">
                <a:extLst>
                  <a:ext uri="{FF2B5EF4-FFF2-40B4-BE49-F238E27FC236}">
                    <a16:creationId xmlns:a16="http://schemas.microsoft.com/office/drawing/2014/main" id="{1ED251D2-EF42-CE59-17D0-C06235397C58}"/>
                  </a:ext>
                </a:extLst>
              </p:cNvPr>
              <p:cNvSpPr/>
              <p:nvPr/>
            </p:nvSpPr>
            <p:spPr>
              <a:xfrm>
                <a:off x="9273171" y="3480468"/>
                <a:ext cx="72839" cy="72839"/>
              </a:xfrm>
              <a:custGeom>
                <a:avLst/>
                <a:gdLst>
                  <a:gd name="connsiteX0" fmla="*/ 458 w 72839"/>
                  <a:gd name="connsiteY0" fmla="*/ 633 h 72839"/>
                  <a:gd name="connsiteX1" fmla="*/ 73297 w 72839"/>
                  <a:gd name="connsiteY1" fmla="*/ 633 h 72839"/>
                  <a:gd name="connsiteX2" fmla="*/ 73297 w 72839"/>
                  <a:gd name="connsiteY2" fmla="*/ 73472 h 72839"/>
                  <a:gd name="connsiteX3" fmla="*/ 458 w 72839"/>
                  <a:gd name="connsiteY3" fmla="*/ 73472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458" y="633"/>
                    </a:moveTo>
                    <a:lnTo>
                      <a:pt x="73297" y="633"/>
                    </a:lnTo>
                    <a:lnTo>
                      <a:pt x="73297" y="73472"/>
                    </a:lnTo>
                    <a:lnTo>
                      <a:pt x="458" y="73472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86" name="Freeform: Shape 185">
                <a:extLst>
                  <a:ext uri="{FF2B5EF4-FFF2-40B4-BE49-F238E27FC236}">
                    <a16:creationId xmlns:a16="http://schemas.microsoft.com/office/drawing/2014/main" id="{C6E69016-5021-7C64-248E-D2D27797AA10}"/>
                  </a:ext>
                </a:extLst>
              </p:cNvPr>
              <p:cNvSpPr/>
              <p:nvPr/>
            </p:nvSpPr>
            <p:spPr>
              <a:xfrm>
                <a:off x="9346010" y="3480468"/>
                <a:ext cx="72839" cy="72839"/>
              </a:xfrm>
              <a:custGeom>
                <a:avLst/>
                <a:gdLst>
                  <a:gd name="connsiteX0" fmla="*/ 493 w 72839"/>
                  <a:gd name="connsiteY0" fmla="*/ 633 h 72839"/>
                  <a:gd name="connsiteX1" fmla="*/ 73332 w 72839"/>
                  <a:gd name="connsiteY1" fmla="*/ 633 h 72839"/>
                  <a:gd name="connsiteX2" fmla="*/ 73332 w 72839"/>
                  <a:gd name="connsiteY2" fmla="*/ 73472 h 72839"/>
                  <a:gd name="connsiteX3" fmla="*/ 493 w 72839"/>
                  <a:gd name="connsiteY3" fmla="*/ 73472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493" y="633"/>
                    </a:moveTo>
                    <a:lnTo>
                      <a:pt x="73332" y="633"/>
                    </a:lnTo>
                    <a:lnTo>
                      <a:pt x="73332" y="73472"/>
                    </a:lnTo>
                    <a:lnTo>
                      <a:pt x="493" y="73472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87" name="Freeform: Shape 186">
                <a:extLst>
                  <a:ext uri="{FF2B5EF4-FFF2-40B4-BE49-F238E27FC236}">
                    <a16:creationId xmlns:a16="http://schemas.microsoft.com/office/drawing/2014/main" id="{49ACBBBA-81E3-B55D-7B91-B8DF7694D01C}"/>
                  </a:ext>
                </a:extLst>
              </p:cNvPr>
              <p:cNvSpPr/>
              <p:nvPr/>
            </p:nvSpPr>
            <p:spPr>
              <a:xfrm>
                <a:off x="9418849" y="3480468"/>
                <a:ext cx="72839" cy="72839"/>
              </a:xfrm>
              <a:custGeom>
                <a:avLst/>
                <a:gdLst>
                  <a:gd name="connsiteX0" fmla="*/ 528 w 72839"/>
                  <a:gd name="connsiteY0" fmla="*/ 633 h 72839"/>
                  <a:gd name="connsiteX1" fmla="*/ 73367 w 72839"/>
                  <a:gd name="connsiteY1" fmla="*/ 633 h 72839"/>
                  <a:gd name="connsiteX2" fmla="*/ 73367 w 72839"/>
                  <a:gd name="connsiteY2" fmla="*/ 73472 h 72839"/>
                  <a:gd name="connsiteX3" fmla="*/ 528 w 72839"/>
                  <a:gd name="connsiteY3" fmla="*/ 73472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528" y="633"/>
                    </a:moveTo>
                    <a:lnTo>
                      <a:pt x="73367" y="633"/>
                    </a:lnTo>
                    <a:lnTo>
                      <a:pt x="73367" y="73472"/>
                    </a:lnTo>
                    <a:lnTo>
                      <a:pt x="528" y="73472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88" name="Freeform: Shape 187">
                <a:extLst>
                  <a:ext uri="{FF2B5EF4-FFF2-40B4-BE49-F238E27FC236}">
                    <a16:creationId xmlns:a16="http://schemas.microsoft.com/office/drawing/2014/main" id="{65A11962-2C5C-2D41-5186-C985ACE6B8FA}"/>
                  </a:ext>
                </a:extLst>
              </p:cNvPr>
              <p:cNvSpPr/>
              <p:nvPr/>
            </p:nvSpPr>
            <p:spPr>
              <a:xfrm>
                <a:off x="9564527" y="3480468"/>
                <a:ext cx="72839" cy="72839"/>
              </a:xfrm>
              <a:custGeom>
                <a:avLst/>
                <a:gdLst>
                  <a:gd name="connsiteX0" fmla="*/ 598 w 72839"/>
                  <a:gd name="connsiteY0" fmla="*/ 633 h 72839"/>
                  <a:gd name="connsiteX1" fmla="*/ 73437 w 72839"/>
                  <a:gd name="connsiteY1" fmla="*/ 633 h 72839"/>
                  <a:gd name="connsiteX2" fmla="*/ 73437 w 72839"/>
                  <a:gd name="connsiteY2" fmla="*/ 73472 h 72839"/>
                  <a:gd name="connsiteX3" fmla="*/ 598 w 72839"/>
                  <a:gd name="connsiteY3" fmla="*/ 73472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598" y="633"/>
                    </a:moveTo>
                    <a:lnTo>
                      <a:pt x="73437" y="633"/>
                    </a:lnTo>
                    <a:lnTo>
                      <a:pt x="73437" y="73472"/>
                    </a:lnTo>
                    <a:lnTo>
                      <a:pt x="598" y="73472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89" name="Freeform: Shape 188">
                <a:extLst>
                  <a:ext uri="{FF2B5EF4-FFF2-40B4-BE49-F238E27FC236}">
                    <a16:creationId xmlns:a16="http://schemas.microsoft.com/office/drawing/2014/main" id="{1AA291A9-307C-64CE-4F37-C478C90778FF}"/>
                  </a:ext>
                </a:extLst>
              </p:cNvPr>
              <p:cNvSpPr/>
              <p:nvPr/>
            </p:nvSpPr>
            <p:spPr>
              <a:xfrm>
                <a:off x="9637366" y="3480468"/>
                <a:ext cx="72839" cy="72839"/>
              </a:xfrm>
              <a:custGeom>
                <a:avLst/>
                <a:gdLst>
                  <a:gd name="connsiteX0" fmla="*/ 633 w 72839"/>
                  <a:gd name="connsiteY0" fmla="*/ 633 h 72839"/>
                  <a:gd name="connsiteX1" fmla="*/ 73472 w 72839"/>
                  <a:gd name="connsiteY1" fmla="*/ 633 h 72839"/>
                  <a:gd name="connsiteX2" fmla="*/ 73472 w 72839"/>
                  <a:gd name="connsiteY2" fmla="*/ 73472 h 72839"/>
                  <a:gd name="connsiteX3" fmla="*/ 633 w 72839"/>
                  <a:gd name="connsiteY3" fmla="*/ 73472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633" y="633"/>
                    </a:moveTo>
                    <a:lnTo>
                      <a:pt x="73472" y="633"/>
                    </a:lnTo>
                    <a:lnTo>
                      <a:pt x="73472" y="73472"/>
                    </a:lnTo>
                    <a:lnTo>
                      <a:pt x="633" y="73472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90" name="Freeform: Shape 189">
                <a:extLst>
                  <a:ext uri="{FF2B5EF4-FFF2-40B4-BE49-F238E27FC236}">
                    <a16:creationId xmlns:a16="http://schemas.microsoft.com/office/drawing/2014/main" id="{2B15A7FF-9638-7F0C-506B-AF2334D2BA0D}"/>
                  </a:ext>
                </a:extLst>
              </p:cNvPr>
              <p:cNvSpPr/>
              <p:nvPr/>
            </p:nvSpPr>
            <p:spPr>
              <a:xfrm>
                <a:off x="10001562" y="3480468"/>
                <a:ext cx="72839" cy="72839"/>
              </a:xfrm>
              <a:custGeom>
                <a:avLst/>
                <a:gdLst>
                  <a:gd name="connsiteX0" fmla="*/ 808 w 72839"/>
                  <a:gd name="connsiteY0" fmla="*/ 633 h 72839"/>
                  <a:gd name="connsiteX1" fmla="*/ 73647 w 72839"/>
                  <a:gd name="connsiteY1" fmla="*/ 633 h 72839"/>
                  <a:gd name="connsiteX2" fmla="*/ 73647 w 72839"/>
                  <a:gd name="connsiteY2" fmla="*/ 73472 h 72839"/>
                  <a:gd name="connsiteX3" fmla="*/ 808 w 72839"/>
                  <a:gd name="connsiteY3" fmla="*/ 73472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808" y="633"/>
                    </a:moveTo>
                    <a:lnTo>
                      <a:pt x="73647" y="633"/>
                    </a:lnTo>
                    <a:lnTo>
                      <a:pt x="73647" y="73472"/>
                    </a:lnTo>
                    <a:lnTo>
                      <a:pt x="808" y="73472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91" name="Freeform: Shape 190">
                <a:extLst>
                  <a:ext uri="{FF2B5EF4-FFF2-40B4-BE49-F238E27FC236}">
                    <a16:creationId xmlns:a16="http://schemas.microsoft.com/office/drawing/2014/main" id="{7FD0FC78-77EA-7EB7-B3D5-31A3696FFEB6}"/>
                  </a:ext>
                </a:extLst>
              </p:cNvPr>
              <p:cNvSpPr/>
              <p:nvPr/>
            </p:nvSpPr>
            <p:spPr>
              <a:xfrm>
                <a:off x="10074401" y="3480468"/>
                <a:ext cx="72839" cy="72839"/>
              </a:xfrm>
              <a:custGeom>
                <a:avLst/>
                <a:gdLst>
                  <a:gd name="connsiteX0" fmla="*/ 843 w 72839"/>
                  <a:gd name="connsiteY0" fmla="*/ 633 h 72839"/>
                  <a:gd name="connsiteX1" fmla="*/ 73682 w 72839"/>
                  <a:gd name="connsiteY1" fmla="*/ 633 h 72839"/>
                  <a:gd name="connsiteX2" fmla="*/ 73682 w 72839"/>
                  <a:gd name="connsiteY2" fmla="*/ 73472 h 72839"/>
                  <a:gd name="connsiteX3" fmla="*/ 843 w 72839"/>
                  <a:gd name="connsiteY3" fmla="*/ 73472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843" y="633"/>
                    </a:moveTo>
                    <a:lnTo>
                      <a:pt x="73682" y="633"/>
                    </a:lnTo>
                    <a:lnTo>
                      <a:pt x="73682" y="73472"/>
                    </a:lnTo>
                    <a:lnTo>
                      <a:pt x="843" y="73472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92" name="Freeform: Shape 191">
                <a:extLst>
                  <a:ext uri="{FF2B5EF4-FFF2-40B4-BE49-F238E27FC236}">
                    <a16:creationId xmlns:a16="http://schemas.microsoft.com/office/drawing/2014/main" id="{9D7E8B3B-3158-75A9-6156-D5F0C384E934}"/>
                  </a:ext>
                </a:extLst>
              </p:cNvPr>
              <p:cNvSpPr/>
              <p:nvPr/>
            </p:nvSpPr>
            <p:spPr>
              <a:xfrm>
                <a:off x="10220080" y="3480468"/>
                <a:ext cx="72839" cy="72839"/>
              </a:xfrm>
              <a:custGeom>
                <a:avLst/>
                <a:gdLst>
                  <a:gd name="connsiteX0" fmla="*/ 913 w 72839"/>
                  <a:gd name="connsiteY0" fmla="*/ 633 h 72839"/>
                  <a:gd name="connsiteX1" fmla="*/ 73752 w 72839"/>
                  <a:gd name="connsiteY1" fmla="*/ 633 h 72839"/>
                  <a:gd name="connsiteX2" fmla="*/ 73752 w 72839"/>
                  <a:gd name="connsiteY2" fmla="*/ 73472 h 72839"/>
                  <a:gd name="connsiteX3" fmla="*/ 913 w 72839"/>
                  <a:gd name="connsiteY3" fmla="*/ 73472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913" y="633"/>
                    </a:moveTo>
                    <a:lnTo>
                      <a:pt x="73752" y="633"/>
                    </a:lnTo>
                    <a:lnTo>
                      <a:pt x="73752" y="73472"/>
                    </a:lnTo>
                    <a:lnTo>
                      <a:pt x="913" y="73472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93" name="Freeform: Shape 192">
                <a:extLst>
                  <a:ext uri="{FF2B5EF4-FFF2-40B4-BE49-F238E27FC236}">
                    <a16:creationId xmlns:a16="http://schemas.microsoft.com/office/drawing/2014/main" id="{7D53FEE1-7193-105C-7B9F-3AED3FF0F455}"/>
                  </a:ext>
                </a:extLst>
              </p:cNvPr>
              <p:cNvSpPr/>
              <p:nvPr/>
            </p:nvSpPr>
            <p:spPr>
              <a:xfrm>
                <a:off x="10438597" y="3480468"/>
                <a:ext cx="72839" cy="72839"/>
              </a:xfrm>
              <a:custGeom>
                <a:avLst/>
                <a:gdLst>
                  <a:gd name="connsiteX0" fmla="*/ 1018 w 72839"/>
                  <a:gd name="connsiteY0" fmla="*/ 633 h 72839"/>
                  <a:gd name="connsiteX1" fmla="*/ 73857 w 72839"/>
                  <a:gd name="connsiteY1" fmla="*/ 633 h 72839"/>
                  <a:gd name="connsiteX2" fmla="*/ 73857 w 72839"/>
                  <a:gd name="connsiteY2" fmla="*/ 73472 h 72839"/>
                  <a:gd name="connsiteX3" fmla="*/ 1018 w 72839"/>
                  <a:gd name="connsiteY3" fmla="*/ 73472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1018" y="633"/>
                    </a:moveTo>
                    <a:lnTo>
                      <a:pt x="73857" y="633"/>
                    </a:lnTo>
                    <a:lnTo>
                      <a:pt x="73857" y="73472"/>
                    </a:lnTo>
                    <a:lnTo>
                      <a:pt x="1018" y="73472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94" name="Freeform: Shape 193">
                <a:extLst>
                  <a:ext uri="{FF2B5EF4-FFF2-40B4-BE49-F238E27FC236}">
                    <a16:creationId xmlns:a16="http://schemas.microsoft.com/office/drawing/2014/main" id="{4F8B5321-D429-6E0C-0148-EF087959A888}"/>
                  </a:ext>
                </a:extLst>
              </p:cNvPr>
              <p:cNvSpPr/>
              <p:nvPr/>
            </p:nvSpPr>
            <p:spPr>
              <a:xfrm>
                <a:off x="8399101" y="3553307"/>
                <a:ext cx="72839" cy="72839"/>
              </a:xfrm>
              <a:custGeom>
                <a:avLst/>
                <a:gdLst>
                  <a:gd name="connsiteX0" fmla="*/ 38 w 72839"/>
                  <a:gd name="connsiteY0" fmla="*/ 668 h 72839"/>
                  <a:gd name="connsiteX1" fmla="*/ 72877 w 72839"/>
                  <a:gd name="connsiteY1" fmla="*/ 668 h 72839"/>
                  <a:gd name="connsiteX2" fmla="*/ 72877 w 72839"/>
                  <a:gd name="connsiteY2" fmla="*/ 73507 h 72839"/>
                  <a:gd name="connsiteX3" fmla="*/ 38 w 72839"/>
                  <a:gd name="connsiteY3" fmla="*/ 73507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38" y="668"/>
                    </a:moveTo>
                    <a:lnTo>
                      <a:pt x="72877" y="668"/>
                    </a:lnTo>
                    <a:lnTo>
                      <a:pt x="72877" y="73507"/>
                    </a:lnTo>
                    <a:lnTo>
                      <a:pt x="38" y="73507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95" name="Freeform: Shape 194">
                <a:extLst>
                  <a:ext uri="{FF2B5EF4-FFF2-40B4-BE49-F238E27FC236}">
                    <a16:creationId xmlns:a16="http://schemas.microsoft.com/office/drawing/2014/main" id="{3E51AA32-41AE-C375-ABBD-251315F83B8C}"/>
                  </a:ext>
                </a:extLst>
              </p:cNvPr>
              <p:cNvSpPr/>
              <p:nvPr/>
            </p:nvSpPr>
            <p:spPr>
              <a:xfrm>
                <a:off x="8544779" y="3553307"/>
                <a:ext cx="72839" cy="72839"/>
              </a:xfrm>
              <a:custGeom>
                <a:avLst/>
                <a:gdLst>
                  <a:gd name="connsiteX0" fmla="*/ 108 w 72839"/>
                  <a:gd name="connsiteY0" fmla="*/ 668 h 72839"/>
                  <a:gd name="connsiteX1" fmla="*/ 72947 w 72839"/>
                  <a:gd name="connsiteY1" fmla="*/ 668 h 72839"/>
                  <a:gd name="connsiteX2" fmla="*/ 72947 w 72839"/>
                  <a:gd name="connsiteY2" fmla="*/ 73507 h 72839"/>
                  <a:gd name="connsiteX3" fmla="*/ 108 w 72839"/>
                  <a:gd name="connsiteY3" fmla="*/ 73507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108" y="668"/>
                    </a:moveTo>
                    <a:lnTo>
                      <a:pt x="72947" y="668"/>
                    </a:lnTo>
                    <a:lnTo>
                      <a:pt x="72947" y="73507"/>
                    </a:lnTo>
                    <a:lnTo>
                      <a:pt x="108" y="73507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96" name="Freeform: Shape 195">
                <a:extLst>
                  <a:ext uri="{FF2B5EF4-FFF2-40B4-BE49-F238E27FC236}">
                    <a16:creationId xmlns:a16="http://schemas.microsoft.com/office/drawing/2014/main" id="{07E56BCF-B02A-BA15-C85B-9F61EDD98975}"/>
                  </a:ext>
                </a:extLst>
              </p:cNvPr>
              <p:cNvSpPr/>
              <p:nvPr/>
            </p:nvSpPr>
            <p:spPr>
              <a:xfrm>
                <a:off x="8763297" y="3553307"/>
                <a:ext cx="72839" cy="72839"/>
              </a:xfrm>
              <a:custGeom>
                <a:avLst/>
                <a:gdLst>
                  <a:gd name="connsiteX0" fmla="*/ 213 w 72839"/>
                  <a:gd name="connsiteY0" fmla="*/ 668 h 72839"/>
                  <a:gd name="connsiteX1" fmla="*/ 73052 w 72839"/>
                  <a:gd name="connsiteY1" fmla="*/ 668 h 72839"/>
                  <a:gd name="connsiteX2" fmla="*/ 73052 w 72839"/>
                  <a:gd name="connsiteY2" fmla="*/ 73507 h 72839"/>
                  <a:gd name="connsiteX3" fmla="*/ 213 w 72839"/>
                  <a:gd name="connsiteY3" fmla="*/ 73507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213" y="668"/>
                    </a:moveTo>
                    <a:lnTo>
                      <a:pt x="73052" y="668"/>
                    </a:lnTo>
                    <a:lnTo>
                      <a:pt x="73052" y="73507"/>
                    </a:lnTo>
                    <a:lnTo>
                      <a:pt x="213" y="73507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97" name="Freeform: Shape 196">
                <a:extLst>
                  <a:ext uri="{FF2B5EF4-FFF2-40B4-BE49-F238E27FC236}">
                    <a16:creationId xmlns:a16="http://schemas.microsoft.com/office/drawing/2014/main" id="{1096D949-C8AB-8E2C-0B6D-C573339B0A26}"/>
                  </a:ext>
                </a:extLst>
              </p:cNvPr>
              <p:cNvSpPr/>
              <p:nvPr/>
            </p:nvSpPr>
            <p:spPr>
              <a:xfrm>
                <a:off x="8836136" y="3553307"/>
                <a:ext cx="72839" cy="72839"/>
              </a:xfrm>
              <a:custGeom>
                <a:avLst/>
                <a:gdLst>
                  <a:gd name="connsiteX0" fmla="*/ 248 w 72839"/>
                  <a:gd name="connsiteY0" fmla="*/ 668 h 72839"/>
                  <a:gd name="connsiteX1" fmla="*/ 73087 w 72839"/>
                  <a:gd name="connsiteY1" fmla="*/ 668 h 72839"/>
                  <a:gd name="connsiteX2" fmla="*/ 73087 w 72839"/>
                  <a:gd name="connsiteY2" fmla="*/ 73507 h 72839"/>
                  <a:gd name="connsiteX3" fmla="*/ 248 w 72839"/>
                  <a:gd name="connsiteY3" fmla="*/ 73507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248" y="668"/>
                    </a:moveTo>
                    <a:lnTo>
                      <a:pt x="73087" y="668"/>
                    </a:lnTo>
                    <a:lnTo>
                      <a:pt x="73087" y="73507"/>
                    </a:lnTo>
                    <a:lnTo>
                      <a:pt x="248" y="73507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98" name="Freeform: Shape 197">
                <a:extLst>
                  <a:ext uri="{FF2B5EF4-FFF2-40B4-BE49-F238E27FC236}">
                    <a16:creationId xmlns:a16="http://schemas.microsoft.com/office/drawing/2014/main" id="{2CB9A560-0CFE-B6F5-CE7D-1804518757D3}"/>
                  </a:ext>
                </a:extLst>
              </p:cNvPr>
              <p:cNvSpPr/>
              <p:nvPr/>
            </p:nvSpPr>
            <p:spPr>
              <a:xfrm>
                <a:off x="8908975" y="3553307"/>
                <a:ext cx="72839" cy="72839"/>
              </a:xfrm>
              <a:custGeom>
                <a:avLst/>
                <a:gdLst>
                  <a:gd name="connsiteX0" fmla="*/ 283 w 72839"/>
                  <a:gd name="connsiteY0" fmla="*/ 668 h 72839"/>
                  <a:gd name="connsiteX1" fmla="*/ 73122 w 72839"/>
                  <a:gd name="connsiteY1" fmla="*/ 668 h 72839"/>
                  <a:gd name="connsiteX2" fmla="*/ 73122 w 72839"/>
                  <a:gd name="connsiteY2" fmla="*/ 73507 h 72839"/>
                  <a:gd name="connsiteX3" fmla="*/ 283 w 72839"/>
                  <a:gd name="connsiteY3" fmla="*/ 73507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283" y="668"/>
                    </a:moveTo>
                    <a:lnTo>
                      <a:pt x="73122" y="668"/>
                    </a:lnTo>
                    <a:lnTo>
                      <a:pt x="73122" y="73507"/>
                    </a:lnTo>
                    <a:lnTo>
                      <a:pt x="283" y="73507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99" name="Freeform: Shape 198">
                <a:extLst>
                  <a:ext uri="{FF2B5EF4-FFF2-40B4-BE49-F238E27FC236}">
                    <a16:creationId xmlns:a16="http://schemas.microsoft.com/office/drawing/2014/main" id="{46BA491B-B6B8-11CD-C20F-6D0443579796}"/>
                  </a:ext>
                </a:extLst>
              </p:cNvPr>
              <p:cNvSpPr/>
              <p:nvPr/>
            </p:nvSpPr>
            <p:spPr>
              <a:xfrm>
                <a:off x="8981814" y="3553307"/>
                <a:ext cx="72839" cy="72839"/>
              </a:xfrm>
              <a:custGeom>
                <a:avLst/>
                <a:gdLst>
                  <a:gd name="connsiteX0" fmla="*/ 318 w 72839"/>
                  <a:gd name="connsiteY0" fmla="*/ 668 h 72839"/>
                  <a:gd name="connsiteX1" fmla="*/ 73157 w 72839"/>
                  <a:gd name="connsiteY1" fmla="*/ 668 h 72839"/>
                  <a:gd name="connsiteX2" fmla="*/ 73157 w 72839"/>
                  <a:gd name="connsiteY2" fmla="*/ 73507 h 72839"/>
                  <a:gd name="connsiteX3" fmla="*/ 318 w 72839"/>
                  <a:gd name="connsiteY3" fmla="*/ 73507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318" y="668"/>
                    </a:moveTo>
                    <a:lnTo>
                      <a:pt x="73157" y="668"/>
                    </a:lnTo>
                    <a:lnTo>
                      <a:pt x="73157" y="73507"/>
                    </a:lnTo>
                    <a:lnTo>
                      <a:pt x="318" y="73507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00" name="Freeform: Shape 199">
                <a:extLst>
                  <a:ext uri="{FF2B5EF4-FFF2-40B4-BE49-F238E27FC236}">
                    <a16:creationId xmlns:a16="http://schemas.microsoft.com/office/drawing/2014/main" id="{7BCE73B0-AD7F-CF2E-D68A-81565EE2FCE8}"/>
                  </a:ext>
                </a:extLst>
              </p:cNvPr>
              <p:cNvSpPr/>
              <p:nvPr/>
            </p:nvSpPr>
            <p:spPr>
              <a:xfrm>
                <a:off x="9054653" y="3553307"/>
                <a:ext cx="72839" cy="72839"/>
              </a:xfrm>
              <a:custGeom>
                <a:avLst/>
                <a:gdLst>
                  <a:gd name="connsiteX0" fmla="*/ 353 w 72839"/>
                  <a:gd name="connsiteY0" fmla="*/ 668 h 72839"/>
                  <a:gd name="connsiteX1" fmla="*/ 73192 w 72839"/>
                  <a:gd name="connsiteY1" fmla="*/ 668 h 72839"/>
                  <a:gd name="connsiteX2" fmla="*/ 73192 w 72839"/>
                  <a:gd name="connsiteY2" fmla="*/ 73507 h 72839"/>
                  <a:gd name="connsiteX3" fmla="*/ 353 w 72839"/>
                  <a:gd name="connsiteY3" fmla="*/ 73507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353" y="668"/>
                    </a:moveTo>
                    <a:lnTo>
                      <a:pt x="73192" y="668"/>
                    </a:lnTo>
                    <a:lnTo>
                      <a:pt x="73192" y="73507"/>
                    </a:lnTo>
                    <a:lnTo>
                      <a:pt x="353" y="73507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01" name="Freeform: Shape 200">
                <a:extLst>
                  <a:ext uri="{FF2B5EF4-FFF2-40B4-BE49-F238E27FC236}">
                    <a16:creationId xmlns:a16="http://schemas.microsoft.com/office/drawing/2014/main" id="{5426990A-E54D-29C1-9D7B-DB84A4B27BFE}"/>
                  </a:ext>
                </a:extLst>
              </p:cNvPr>
              <p:cNvSpPr/>
              <p:nvPr/>
            </p:nvSpPr>
            <p:spPr>
              <a:xfrm>
                <a:off x="9200331" y="3553307"/>
                <a:ext cx="72839" cy="72839"/>
              </a:xfrm>
              <a:custGeom>
                <a:avLst/>
                <a:gdLst>
                  <a:gd name="connsiteX0" fmla="*/ 423 w 72839"/>
                  <a:gd name="connsiteY0" fmla="*/ 668 h 72839"/>
                  <a:gd name="connsiteX1" fmla="*/ 73262 w 72839"/>
                  <a:gd name="connsiteY1" fmla="*/ 668 h 72839"/>
                  <a:gd name="connsiteX2" fmla="*/ 73262 w 72839"/>
                  <a:gd name="connsiteY2" fmla="*/ 73507 h 72839"/>
                  <a:gd name="connsiteX3" fmla="*/ 423 w 72839"/>
                  <a:gd name="connsiteY3" fmla="*/ 73507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423" y="668"/>
                    </a:moveTo>
                    <a:lnTo>
                      <a:pt x="73262" y="668"/>
                    </a:lnTo>
                    <a:lnTo>
                      <a:pt x="73262" y="73507"/>
                    </a:lnTo>
                    <a:lnTo>
                      <a:pt x="423" y="73507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02" name="Freeform: Shape 201">
                <a:extLst>
                  <a:ext uri="{FF2B5EF4-FFF2-40B4-BE49-F238E27FC236}">
                    <a16:creationId xmlns:a16="http://schemas.microsoft.com/office/drawing/2014/main" id="{EA7D3959-1C49-04FC-4D46-A002E26E8262}"/>
                  </a:ext>
                </a:extLst>
              </p:cNvPr>
              <p:cNvSpPr/>
              <p:nvPr/>
            </p:nvSpPr>
            <p:spPr>
              <a:xfrm>
                <a:off x="9273171" y="3553307"/>
                <a:ext cx="72839" cy="72839"/>
              </a:xfrm>
              <a:custGeom>
                <a:avLst/>
                <a:gdLst>
                  <a:gd name="connsiteX0" fmla="*/ 458 w 72839"/>
                  <a:gd name="connsiteY0" fmla="*/ 668 h 72839"/>
                  <a:gd name="connsiteX1" fmla="*/ 73297 w 72839"/>
                  <a:gd name="connsiteY1" fmla="*/ 668 h 72839"/>
                  <a:gd name="connsiteX2" fmla="*/ 73297 w 72839"/>
                  <a:gd name="connsiteY2" fmla="*/ 73507 h 72839"/>
                  <a:gd name="connsiteX3" fmla="*/ 458 w 72839"/>
                  <a:gd name="connsiteY3" fmla="*/ 73507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458" y="668"/>
                    </a:moveTo>
                    <a:lnTo>
                      <a:pt x="73297" y="668"/>
                    </a:lnTo>
                    <a:lnTo>
                      <a:pt x="73297" y="73507"/>
                    </a:lnTo>
                    <a:lnTo>
                      <a:pt x="458" y="73507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03" name="Freeform: Shape 202">
                <a:extLst>
                  <a:ext uri="{FF2B5EF4-FFF2-40B4-BE49-F238E27FC236}">
                    <a16:creationId xmlns:a16="http://schemas.microsoft.com/office/drawing/2014/main" id="{490AC935-FB87-5CC3-A398-E0CE1DCDCCFA}"/>
                  </a:ext>
                </a:extLst>
              </p:cNvPr>
              <p:cNvSpPr/>
              <p:nvPr/>
            </p:nvSpPr>
            <p:spPr>
              <a:xfrm>
                <a:off x="9418849" y="3553307"/>
                <a:ext cx="72839" cy="72839"/>
              </a:xfrm>
              <a:custGeom>
                <a:avLst/>
                <a:gdLst>
                  <a:gd name="connsiteX0" fmla="*/ 528 w 72839"/>
                  <a:gd name="connsiteY0" fmla="*/ 668 h 72839"/>
                  <a:gd name="connsiteX1" fmla="*/ 73367 w 72839"/>
                  <a:gd name="connsiteY1" fmla="*/ 668 h 72839"/>
                  <a:gd name="connsiteX2" fmla="*/ 73367 w 72839"/>
                  <a:gd name="connsiteY2" fmla="*/ 73507 h 72839"/>
                  <a:gd name="connsiteX3" fmla="*/ 528 w 72839"/>
                  <a:gd name="connsiteY3" fmla="*/ 73507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528" y="668"/>
                    </a:moveTo>
                    <a:lnTo>
                      <a:pt x="73367" y="668"/>
                    </a:lnTo>
                    <a:lnTo>
                      <a:pt x="73367" y="73507"/>
                    </a:lnTo>
                    <a:lnTo>
                      <a:pt x="528" y="73507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04" name="Freeform: Shape 203">
                <a:extLst>
                  <a:ext uri="{FF2B5EF4-FFF2-40B4-BE49-F238E27FC236}">
                    <a16:creationId xmlns:a16="http://schemas.microsoft.com/office/drawing/2014/main" id="{05D139A2-52C7-B45C-E8CD-15F36F01A3D4}"/>
                  </a:ext>
                </a:extLst>
              </p:cNvPr>
              <p:cNvSpPr/>
              <p:nvPr/>
            </p:nvSpPr>
            <p:spPr>
              <a:xfrm>
                <a:off x="9564527" y="3553307"/>
                <a:ext cx="72839" cy="72839"/>
              </a:xfrm>
              <a:custGeom>
                <a:avLst/>
                <a:gdLst>
                  <a:gd name="connsiteX0" fmla="*/ 598 w 72839"/>
                  <a:gd name="connsiteY0" fmla="*/ 668 h 72839"/>
                  <a:gd name="connsiteX1" fmla="*/ 73437 w 72839"/>
                  <a:gd name="connsiteY1" fmla="*/ 668 h 72839"/>
                  <a:gd name="connsiteX2" fmla="*/ 73437 w 72839"/>
                  <a:gd name="connsiteY2" fmla="*/ 73507 h 72839"/>
                  <a:gd name="connsiteX3" fmla="*/ 598 w 72839"/>
                  <a:gd name="connsiteY3" fmla="*/ 73507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598" y="668"/>
                    </a:moveTo>
                    <a:lnTo>
                      <a:pt x="73437" y="668"/>
                    </a:lnTo>
                    <a:lnTo>
                      <a:pt x="73437" y="73507"/>
                    </a:lnTo>
                    <a:lnTo>
                      <a:pt x="598" y="73507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05" name="Freeform: Shape 204">
                <a:extLst>
                  <a:ext uri="{FF2B5EF4-FFF2-40B4-BE49-F238E27FC236}">
                    <a16:creationId xmlns:a16="http://schemas.microsoft.com/office/drawing/2014/main" id="{05B452EE-17A2-686D-90A6-593B3F7A56F5}"/>
                  </a:ext>
                </a:extLst>
              </p:cNvPr>
              <p:cNvSpPr/>
              <p:nvPr/>
            </p:nvSpPr>
            <p:spPr>
              <a:xfrm>
                <a:off x="9637366" y="3553307"/>
                <a:ext cx="72839" cy="72839"/>
              </a:xfrm>
              <a:custGeom>
                <a:avLst/>
                <a:gdLst>
                  <a:gd name="connsiteX0" fmla="*/ 633 w 72839"/>
                  <a:gd name="connsiteY0" fmla="*/ 668 h 72839"/>
                  <a:gd name="connsiteX1" fmla="*/ 73472 w 72839"/>
                  <a:gd name="connsiteY1" fmla="*/ 668 h 72839"/>
                  <a:gd name="connsiteX2" fmla="*/ 73472 w 72839"/>
                  <a:gd name="connsiteY2" fmla="*/ 73507 h 72839"/>
                  <a:gd name="connsiteX3" fmla="*/ 633 w 72839"/>
                  <a:gd name="connsiteY3" fmla="*/ 73507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633" y="668"/>
                    </a:moveTo>
                    <a:lnTo>
                      <a:pt x="73472" y="668"/>
                    </a:lnTo>
                    <a:lnTo>
                      <a:pt x="73472" y="73507"/>
                    </a:lnTo>
                    <a:lnTo>
                      <a:pt x="633" y="73507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06" name="Freeform: Shape 205">
                <a:extLst>
                  <a:ext uri="{FF2B5EF4-FFF2-40B4-BE49-F238E27FC236}">
                    <a16:creationId xmlns:a16="http://schemas.microsoft.com/office/drawing/2014/main" id="{418F964A-BE46-03DD-B4D0-13622C27A5B8}"/>
                  </a:ext>
                </a:extLst>
              </p:cNvPr>
              <p:cNvSpPr/>
              <p:nvPr/>
            </p:nvSpPr>
            <p:spPr>
              <a:xfrm>
                <a:off x="10074401" y="3553307"/>
                <a:ext cx="72839" cy="72839"/>
              </a:xfrm>
              <a:custGeom>
                <a:avLst/>
                <a:gdLst>
                  <a:gd name="connsiteX0" fmla="*/ 843 w 72839"/>
                  <a:gd name="connsiteY0" fmla="*/ 668 h 72839"/>
                  <a:gd name="connsiteX1" fmla="*/ 73682 w 72839"/>
                  <a:gd name="connsiteY1" fmla="*/ 668 h 72839"/>
                  <a:gd name="connsiteX2" fmla="*/ 73682 w 72839"/>
                  <a:gd name="connsiteY2" fmla="*/ 73507 h 72839"/>
                  <a:gd name="connsiteX3" fmla="*/ 843 w 72839"/>
                  <a:gd name="connsiteY3" fmla="*/ 73507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843" y="668"/>
                    </a:moveTo>
                    <a:lnTo>
                      <a:pt x="73682" y="668"/>
                    </a:lnTo>
                    <a:lnTo>
                      <a:pt x="73682" y="73507"/>
                    </a:lnTo>
                    <a:lnTo>
                      <a:pt x="843" y="73507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07" name="Freeform: Shape 206">
                <a:extLst>
                  <a:ext uri="{FF2B5EF4-FFF2-40B4-BE49-F238E27FC236}">
                    <a16:creationId xmlns:a16="http://schemas.microsoft.com/office/drawing/2014/main" id="{07A860C3-BDA8-47C4-700A-A450F13AF8CF}"/>
                  </a:ext>
                </a:extLst>
              </p:cNvPr>
              <p:cNvSpPr/>
              <p:nvPr/>
            </p:nvSpPr>
            <p:spPr>
              <a:xfrm>
                <a:off x="10147240" y="3553307"/>
                <a:ext cx="72839" cy="72839"/>
              </a:xfrm>
              <a:custGeom>
                <a:avLst/>
                <a:gdLst>
                  <a:gd name="connsiteX0" fmla="*/ 878 w 72839"/>
                  <a:gd name="connsiteY0" fmla="*/ 668 h 72839"/>
                  <a:gd name="connsiteX1" fmla="*/ 73717 w 72839"/>
                  <a:gd name="connsiteY1" fmla="*/ 668 h 72839"/>
                  <a:gd name="connsiteX2" fmla="*/ 73717 w 72839"/>
                  <a:gd name="connsiteY2" fmla="*/ 73507 h 72839"/>
                  <a:gd name="connsiteX3" fmla="*/ 878 w 72839"/>
                  <a:gd name="connsiteY3" fmla="*/ 73507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878" y="668"/>
                    </a:moveTo>
                    <a:lnTo>
                      <a:pt x="73717" y="668"/>
                    </a:lnTo>
                    <a:lnTo>
                      <a:pt x="73717" y="73507"/>
                    </a:lnTo>
                    <a:lnTo>
                      <a:pt x="878" y="73507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08" name="Freeform: Shape 207">
                <a:extLst>
                  <a:ext uri="{FF2B5EF4-FFF2-40B4-BE49-F238E27FC236}">
                    <a16:creationId xmlns:a16="http://schemas.microsoft.com/office/drawing/2014/main" id="{A870B55B-B192-D287-3053-A228C0E15C74}"/>
                  </a:ext>
                </a:extLst>
              </p:cNvPr>
              <p:cNvSpPr/>
              <p:nvPr/>
            </p:nvSpPr>
            <p:spPr>
              <a:xfrm>
                <a:off x="10365758" y="3553307"/>
                <a:ext cx="72839" cy="72839"/>
              </a:xfrm>
              <a:custGeom>
                <a:avLst/>
                <a:gdLst>
                  <a:gd name="connsiteX0" fmla="*/ 983 w 72839"/>
                  <a:gd name="connsiteY0" fmla="*/ 668 h 72839"/>
                  <a:gd name="connsiteX1" fmla="*/ 73822 w 72839"/>
                  <a:gd name="connsiteY1" fmla="*/ 668 h 72839"/>
                  <a:gd name="connsiteX2" fmla="*/ 73822 w 72839"/>
                  <a:gd name="connsiteY2" fmla="*/ 73507 h 72839"/>
                  <a:gd name="connsiteX3" fmla="*/ 983 w 72839"/>
                  <a:gd name="connsiteY3" fmla="*/ 73507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983" y="668"/>
                    </a:moveTo>
                    <a:lnTo>
                      <a:pt x="73822" y="668"/>
                    </a:lnTo>
                    <a:lnTo>
                      <a:pt x="73822" y="73507"/>
                    </a:lnTo>
                    <a:lnTo>
                      <a:pt x="983" y="73507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09" name="Freeform: Shape 208">
                <a:extLst>
                  <a:ext uri="{FF2B5EF4-FFF2-40B4-BE49-F238E27FC236}">
                    <a16:creationId xmlns:a16="http://schemas.microsoft.com/office/drawing/2014/main" id="{585C6C06-F8D0-B59F-A70C-A417022CFE8C}"/>
                  </a:ext>
                </a:extLst>
              </p:cNvPr>
              <p:cNvSpPr/>
              <p:nvPr/>
            </p:nvSpPr>
            <p:spPr>
              <a:xfrm>
                <a:off x="10438597" y="3553307"/>
                <a:ext cx="72839" cy="72839"/>
              </a:xfrm>
              <a:custGeom>
                <a:avLst/>
                <a:gdLst>
                  <a:gd name="connsiteX0" fmla="*/ 1018 w 72839"/>
                  <a:gd name="connsiteY0" fmla="*/ 668 h 72839"/>
                  <a:gd name="connsiteX1" fmla="*/ 73857 w 72839"/>
                  <a:gd name="connsiteY1" fmla="*/ 668 h 72839"/>
                  <a:gd name="connsiteX2" fmla="*/ 73857 w 72839"/>
                  <a:gd name="connsiteY2" fmla="*/ 73507 h 72839"/>
                  <a:gd name="connsiteX3" fmla="*/ 1018 w 72839"/>
                  <a:gd name="connsiteY3" fmla="*/ 73507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1018" y="668"/>
                    </a:moveTo>
                    <a:lnTo>
                      <a:pt x="73857" y="668"/>
                    </a:lnTo>
                    <a:lnTo>
                      <a:pt x="73857" y="73507"/>
                    </a:lnTo>
                    <a:lnTo>
                      <a:pt x="1018" y="73507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10" name="Freeform: Shape 209">
                <a:extLst>
                  <a:ext uri="{FF2B5EF4-FFF2-40B4-BE49-F238E27FC236}">
                    <a16:creationId xmlns:a16="http://schemas.microsoft.com/office/drawing/2014/main" id="{AC8CEE6E-9A9A-066D-8D9D-3DFD21A5CF4D}"/>
                  </a:ext>
                </a:extLst>
              </p:cNvPr>
              <p:cNvSpPr/>
              <p:nvPr/>
            </p:nvSpPr>
            <p:spPr>
              <a:xfrm>
                <a:off x="8690457" y="3626146"/>
                <a:ext cx="72839" cy="72839"/>
              </a:xfrm>
              <a:custGeom>
                <a:avLst/>
                <a:gdLst>
                  <a:gd name="connsiteX0" fmla="*/ 178 w 72839"/>
                  <a:gd name="connsiteY0" fmla="*/ 703 h 72839"/>
                  <a:gd name="connsiteX1" fmla="*/ 73017 w 72839"/>
                  <a:gd name="connsiteY1" fmla="*/ 703 h 72839"/>
                  <a:gd name="connsiteX2" fmla="*/ 73017 w 72839"/>
                  <a:gd name="connsiteY2" fmla="*/ 73542 h 72839"/>
                  <a:gd name="connsiteX3" fmla="*/ 178 w 72839"/>
                  <a:gd name="connsiteY3" fmla="*/ 73542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178" y="703"/>
                    </a:moveTo>
                    <a:lnTo>
                      <a:pt x="73017" y="703"/>
                    </a:lnTo>
                    <a:lnTo>
                      <a:pt x="73017" y="73542"/>
                    </a:lnTo>
                    <a:lnTo>
                      <a:pt x="178" y="73542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11" name="Freeform: Shape 210">
                <a:extLst>
                  <a:ext uri="{FF2B5EF4-FFF2-40B4-BE49-F238E27FC236}">
                    <a16:creationId xmlns:a16="http://schemas.microsoft.com/office/drawing/2014/main" id="{7BE55A06-9253-8ECA-1ED0-C33467E33909}"/>
                  </a:ext>
                </a:extLst>
              </p:cNvPr>
              <p:cNvSpPr/>
              <p:nvPr/>
            </p:nvSpPr>
            <p:spPr>
              <a:xfrm>
                <a:off x="8763297" y="3626146"/>
                <a:ext cx="72839" cy="72839"/>
              </a:xfrm>
              <a:custGeom>
                <a:avLst/>
                <a:gdLst>
                  <a:gd name="connsiteX0" fmla="*/ 213 w 72839"/>
                  <a:gd name="connsiteY0" fmla="*/ 703 h 72839"/>
                  <a:gd name="connsiteX1" fmla="*/ 73052 w 72839"/>
                  <a:gd name="connsiteY1" fmla="*/ 703 h 72839"/>
                  <a:gd name="connsiteX2" fmla="*/ 73052 w 72839"/>
                  <a:gd name="connsiteY2" fmla="*/ 73542 h 72839"/>
                  <a:gd name="connsiteX3" fmla="*/ 213 w 72839"/>
                  <a:gd name="connsiteY3" fmla="*/ 73542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213" y="703"/>
                    </a:moveTo>
                    <a:lnTo>
                      <a:pt x="73052" y="703"/>
                    </a:lnTo>
                    <a:lnTo>
                      <a:pt x="73052" y="73542"/>
                    </a:lnTo>
                    <a:lnTo>
                      <a:pt x="213" y="73542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12" name="Freeform: Shape 211">
                <a:extLst>
                  <a:ext uri="{FF2B5EF4-FFF2-40B4-BE49-F238E27FC236}">
                    <a16:creationId xmlns:a16="http://schemas.microsoft.com/office/drawing/2014/main" id="{DD31B63C-F5BC-5886-6C14-69CC01A57919}"/>
                  </a:ext>
                </a:extLst>
              </p:cNvPr>
              <p:cNvSpPr/>
              <p:nvPr/>
            </p:nvSpPr>
            <p:spPr>
              <a:xfrm>
                <a:off x="8981814" y="3626146"/>
                <a:ext cx="72839" cy="72839"/>
              </a:xfrm>
              <a:custGeom>
                <a:avLst/>
                <a:gdLst>
                  <a:gd name="connsiteX0" fmla="*/ 318 w 72839"/>
                  <a:gd name="connsiteY0" fmla="*/ 703 h 72839"/>
                  <a:gd name="connsiteX1" fmla="*/ 73157 w 72839"/>
                  <a:gd name="connsiteY1" fmla="*/ 703 h 72839"/>
                  <a:gd name="connsiteX2" fmla="*/ 73157 w 72839"/>
                  <a:gd name="connsiteY2" fmla="*/ 73542 h 72839"/>
                  <a:gd name="connsiteX3" fmla="*/ 318 w 72839"/>
                  <a:gd name="connsiteY3" fmla="*/ 73542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318" y="703"/>
                    </a:moveTo>
                    <a:lnTo>
                      <a:pt x="73157" y="703"/>
                    </a:lnTo>
                    <a:lnTo>
                      <a:pt x="73157" y="73542"/>
                    </a:lnTo>
                    <a:lnTo>
                      <a:pt x="318" y="73542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13" name="Freeform: Shape 212">
                <a:extLst>
                  <a:ext uri="{FF2B5EF4-FFF2-40B4-BE49-F238E27FC236}">
                    <a16:creationId xmlns:a16="http://schemas.microsoft.com/office/drawing/2014/main" id="{BCFEA583-BF12-12DB-8B30-8C52716F3D5F}"/>
                  </a:ext>
                </a:extLst>
              </p:cNvPr>
              <p:cNvSpPr/>
              <p:nvPr/>
            </p:nvSpPr>
            <p:spPr>
              <a:xfrm>
                <a:off x="9418849" y="3626146"/>
                <a:ext cx="72839" cy="72839"/>
              </a:xfrm>
              <a:custGeom>
                <a:avLst/>
                <a:gdLst>
                  <a:gd name="connsiteX0" fmla="*/ 528 w 72839"/>
                  <a:gd name="connsiteY0" fmla="*/ 703 h 72839"/>
                  <a:gd name="connsiteX1" fmla="*/ 73367 w 72839"/>
                  <a:gd name="connsiteY1" fmla="*/ 703 h 72839"/>
                  <a:gd name="connsiteX2" fmla="*/ 73367 w 72839"/>
                  <a:gd name="connsiteY2" fmla="*/ 73542 h 72839"/>
                  <a:gd name="connsiteX3" fmla="*/ 528 w 72839"/>
                  <a:gd name="connsiteY3" fmla="*/ 73542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528" y="703"/>
                    </a:moveTo>
                    <a:lnTo>
                      <a:pt x="73367" y="703"/>
                    </a:lnTo>
                    <a:lnTo>
                      <a:pt x="73367" y="73542"/>
                    </a:lnTo>
                    <a:lnTo>
                      <a:pt x="528" y="73542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14" name="Freeform: Shape 213">
                <a:extLst>
                  <a:ext uri="{FF2B5EF4-FFF2-40B4-BE49-F238E27FC236}">
                    <a16:creationId xmlns:a16="http://schemas.microsoft.com/office/drawing/2014/main" id="{4F8C4B86-C9A7-201E-9842-06FFD602C4AD}"/>
                  </a:ext>
                </a:extLst>
              </p:cNvPr>
              <p:cNvSpPr/>
              <p:nvPr/>
            </p:nvSpPr>
            <p:spPr>
              <a:xfrm>
                <a:off x="9491688" y="3626146"/>
                <a:ext cx="72839" cy="72839"/>
              </a:xfrm>
              <a:custGeom>
                <a:avLst/>
                <a:gdLst>
                  <a:gd name="connsiteX0" fmla="*/ 563 w 72839"/>
                  <a:gd name="connsiteY0" fmla="*/ 703 h 72839"/>
                  <a:gd name="connsiteX1" fmla="*/ 73402 w 72839"/>
                  <a:gd name="connsiteY1" fmla="*/ 703 h 72839"/>
                  <a:gd name="connsiteX2" fmla="*/ 73402 w 72839"/>
                  <a:gd name="connsiteY2" fmla="*/ 73542 h 72839"/>
                  <a:gd name="connsiteX3" fmla="*/ 563 w 72839"/>
                  <a:gd name="connsiteY3" fmla="*/ 73542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563" y="703"/>
                    </a:moveTo>
                    <a:lnTo>
                      <a:pt x="73402" y="703"/>
                    </a:lnTo>
                    <a:lnTo>
                      <a:pt x="73402" y="73542"/>
                    </a:lnTo>
                    <a:lnTo>
                      <a:pt x="563" y="73542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15" name="Freeform: Shape 214">
                <a:extLst>
                  <a:ext uri="{FF2B5EF4-FFF2-40B4-BE49-F238E27FC236}">
                    <a16:creationId xmlns:a16="http://schemas.microsoft.com/office/drawing/2014/main" id="{E4504443-8F8A-25A9-C08E-46C1A880F2DB}"/>
                  </a:ext>
                </a:extLst>
              </p:cNvPr>
              <p:cNvSpPr/>
              <p:nvPr/>
            </p:nvSpPr>
            <p:spPr>
              <a:xfrm>
                <a:off x="9637366" y="3626146"/>
                <a:ext cx="72839" cy="72839"/>
              </a:xfrm>
              <a:custGeom>
                <a:avLst/>
                <a:gdLst>
                  <a:gd name="connsiteX0" fmla="*/ 633 w 72839"/>
                  <a:gd name="connsiteY0" fmla="*/ 703 h 72839"/>
                  <a:gd name="connsiteX1" fmla="*/ 73472 w 72839"/>
                  <a:gd name="connsiteY1" fmla="*/ 703 h 72839"/>
                  <a:gd name="connsiteX2" fmla="*/ 73472 w 72839"/>
                  <a:gd name="connsiteY2" fmla="*/ 73542 h 72839"/>
                  <a:gd name="connsiteX3" fmla="*/ 633 w 72839"/>
                  <a:gd name="connsiteY3" fmla="*/ 73542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633" y="703"/>
                    </a:moveTo>
                    <a:lnTo>
                      <a:pt x="73472" y="703"/>
                    </a:lnTo>
                    <a:lnTo>
                      <a:pt x="73472" y="73542"/>
                    </a:lnTo>
                    <a:lnTo>
                      <a:pt x="633" y="73542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16" name="Freeform: Shape 215">
                <a:extLst>
                  <a:ext uri="{FF2B5EF4-FFF2-40B4-BE49-F238E27FC236}">
                    <a16:creationId xmlns:a16="http://schemas.microsoft.com/office/drawing/2014/main" id="{8CBD312A-E26A-2998-84E9-1050CCF82D19}"/>
                  </a:ext>
                </a:extLst>
              </p:cNvPr>
              <p:cNvSpPr/>
              <p:nvPr/>
            </p:nvSpPr>
            <p:spPr>
              <a:xfrm>
                <a:off x="9710206" y="3626146"/>
                <a:ext cx="72839" cy="72839"/>
              </a:xfrm>
              <a:custGeom>
                <a:avLst/>
                <a:gdLst>
                  <a:gd name="connsiteX0" fmla="*/ 668 w 72839"/>
                  <a:gd name="connsiteY0" fmla="*/ 703 h 72839"/>
                  <a:gd name="connsiteX1" fmla="*/ 73507 w 72839"/>
                  <a:gd name="connsiteY1" fmla="*/ 703 h 72839"/>
                  <a:gd name="connsiteX2" fmla="*/ 73507 w 72839"/>
                  <a:gd name="connsiteY2" fmla="*/ 73542 h 72839"/>
                  <a:gd name="connsiteX3" fmla="*/ 668 w 72839"/>
                  <a:gd name="connsiteY3" fmla="*/ 73542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668" y="703"/>
                    </a:moveTo>
                    <a:lnTo>
                      <a:pt x="73507" y="703"/>
                    </a:lnTo>
                    <a:lnTo>
                      <a:pt x="73507" y="73542"/>
                    </a:lnTo>
                    <a:lnTo>
                      <a:pt x="668" y="73542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17" name="Freeform: Shape 216">
                <a:extLst>
                  <a:ext uri="{FF2B5EF4-FFF2-40B4-BE49-F238E27FC236}">
                    <a16:creationId xmlns:a16="http://schemas.microsoft.com/office/drawing/2014/main" id="{8E6ED5B0-8F6A-A930-F717-F728E98F190C}"/>
                  </a:ext>
                </a:extLst>
              </p:cNvPr>
              <p:cNvSpPr/>
              <p:nvPr/>
            </p:nvSpPr>
            <p:spPr>
              <a:xfrm>
                <a:off x="9783045" y="3626146"/>
                <a:ext cx="72839" cy="72839"/>
              </a:xfrm>
              <a:custGeom>
                <a:avLst/>
                <a:gdLst>
                  <a:gd name="connsiteX0" fmla="*/ 703 w 72839"/>
                  <a:gd name="connsiteY0" fmla="*/ 703 h 72839"/>
                  <a:gd name="connsiteX1" fmla="*/ 73542 w 72839"/>
                  <a:gd name="connsiteY1" fmla="*/ 703 h 72839"/>
                  <a:gd name="connsiteX2" fmla="*/ 73542 w 72839"/>
                  <a:gd name="connsiteY2" fmla="*/ 73542 h 72839"/>
                  <a:gd name="connsiteX3" fmla="*/ 703 w 72839"/>
                  <a:gd name="connsiteY3" fmla="*/ 73542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703" y="703"/>
                    </a:moveTo>
                    <a:lnTo>
                      <a:pt x="73542" y="703"/>
                    </a:lnTo>
                    <a:lnTo>
                      <a:pt x="73542" y="73542"/>
                    </a:lnTo>
                    <a:lnTo>
                      <a:pt x="703" y="73542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18" name="Freeform: Shape 217">
                <a:extLst>
                  <a:ext uri="{FF2B5EF4-FFF2-40B4-BE49-F238E27FC236}">
                    <a16:creationId xmlns:a16="http://schemas.microsoft.com/office/drawing/2014/main" id="{A428926E-169D-3ECA-4DA5-30321507D006}"/>
                  </a:ext>
                </a:extLst>
              </p:cNvPr>
              <p:cNvSpPr/>
              <p:nvPr/>
            </p:nvSpPr>
            <p:spPr>
              <a:xfrm>
                <a:off x="9855884" y="3626146"/>
                <a:ext cx="72839" cy="72839"/>
              </a:xfrm>
              <a:custGeom>
                <a:avLst/>
                <a:gdLst>
                  <a:gd name="connsiteX0" fmla="*/ 738 w 72839"/>
                  <a:gd name="connsiteY0" fmla="*/ 703 h 72839"/>
                  <a:gd name="connsiteX1" fmla="*/ 73577 w 72839"/>
                  <a:gd name="connsiteY1" fmla="*/ 703 h 72839"/>
                  <a:gd name="connsiteX2" fmla="*/ 73577 w 72839"/>
                  <a:gd name="connsiteY2" fmla="*/ 73542 h 72839"/>
                  <a:gd name="connsiteX3" fmla="*/ 738 w 72839"/>
                  <a:gd name="connsiteY3" fmla="*/ 73542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738" y="703"/>
                    </a:moveTo>
                    <a:lnTo>
                      <a:pt x="73577" y="703"/>
                    </a:lnTo>
                    <a:lnTo>
                      <a:pt x="73577" y="73542"/>
                    </a:lnTo>
                    <a:lnTo>
                      <a:pt x="738" y="73542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19" name="Freeform: Shape 218">
                <a:extLst>
                  <a:ext uri="{FF2B5EF4-FFF2-40B4-BE49-F238E27FC236}">
                    <a16:creationId xmlns:a16="http://schemas.microsoft.com/office/drawing/2014/main" id="{7A69A972-6250-D527-47C6-CB31F33AB5CE}"/>
                  </a:ext>
                </a:extLst>
              </p:cNvPr>
              <p:cNvSpPr/>
              <p:nvPr/>
            </p:nvSpPr>
            <p:spPr>
              <a:xfrm>
                <a:off x="10001562" y="3626146"/>
                <a:ext cx="72839" cy="72839"/>
              </a:xfrm>
              <a:custGeom>
                <a:avLst/>
                <a:gdLst>
                  <a:gd name="connsiteX0" fmla="*/ 808 w 72839"/>
                  <a:gd name="connsiteY0" fmla="*/ 703 h 72839"/>
                  <a:gd name="connsiteX1" fmla="*/ 73647 w 72839"/>
                  <a:gd name="connsiteY1" fmla="*/ 703 h 72839"/>
                  <a:gd name="connsiteX2" fmla="*/ 73647 w 72839"/>
                  <a:gd name="connsiteY2" fmla="*/ 73542 h 72839"/>
                  <a:gd name="connsiteX3" fmla="*/ 808 w 72839"/>
                  <a:gd name="connsiteY3" fmla="*/ 73542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808" y="703"/>
                    </a:moveTo>
                    <a:lnTo>
                      <a:pt x="73647" y="703"/>
                    </a:lnTo>
                    <a:lnTo>
                      <a:pt x="73647" y="73542"/>
                    </a:lnTo>
                    <a:lnTo>
                      <a:pt x="808" y="73542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20" name="Freeform: Shape 219">
                <a:extLst>
                  <a:ext uri="{FF2B5EF4-FFF2-40B4-BE49-F238E27FC236}">
                    <a16:creationId xmlns:a16="http://schemas.microsoft.com/office/drawing/2014/main" id="{C73738F2-6E36-206A-501B-CD6C2ED4BDCD}"/>
                  </a:ext>
                </a:extLst>
              </p:cNvPr>
              <p:cNvSpPr/>
              <p:nvPr/>
            </p:nvSpPr>
            <p:spPr>
              <a:xfrm>
                <a:off x="10074401" y="3626146"/>
                <a:ext cx="72839" cy="72839"/>
              </a:xfrm>
              <a:custGeom>
                <a:avLst/>
                <a:gdLst>
                  <a:gd name="connsiteX0" fmla="*/ 843 w 72839"/>
                  <a:gd name="connsiteY0" fmla="*/ 703 h 72839"/>
                  <a:gd name="connsiteX1" fmla="*/ 73682 w 72839"/>
                  <a:gd name="connsiteY1" fmla="*/ 703 h 72839"/>
                  <a:gd name="connsiteX2" fmla="*/ 73682 w 72839"/>
                  <a:gd name="connsiteY2" fmla="*/ 73542 h 72839"/>
                  <a:gd name="connsiteX3" fmla="*/ 843 w 72839"/>
                  <a:gd name="connsiteY3" fmla="*/ 73542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843" y="703"/>
                    </a:moveTo>
                    <a:lnTo>
                      <a:pt x="73682" y="703"/>
                    </a:lnTo>
                    <a:lnTo>
                      <a:pt x="73682" y="73542"/>
                    </a:lnTo>
                    <a:lnTo>
                      <a:pt x="843" y="73542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21" name="Freeform: Shape 220">
                <a:extLst>
                  <a:ext uri="{FF2B5EF4-FFF2-40B4-BE49-F238E27FC236}">
                    <a16:creationId xmlns:a16="http://schemas.microsoft.com/office/drawing/2014/main" id="{1740E682-CDC0-A08E-584A-0CC165D16015}"/>
                  </a:ext>
                </a:extLst>
              </p:cNvPr>
              <p:cNvSpPr/>
              <p:nvPr/>
            </p:nvSpPr>
            <p:spPr>
              <a:xfrm>
                <a:off x="10365758" y="3626146"/>
                <a:ext cx="72839" cy="72839"/>
              </a:xfrm>
              <a:custGeom>
                <a:avLst/>
                <a:gdLst>
                  <a:gd name="connsiteX0" fmla="*/ 983 w 72839"/>
                  <a:gd name="connsiteY0" fmla="*/ 703 h 72839"/>
                  <a:gd name="connsiteX1" fmla="*/ 73822 w 72839"/>
                  <a:gd name="connsiteY1" fmla="*/ 703 h 72839"/>
                  <a:gd name="connsiteX2" fmla="*/ 73822 w 72839"/>
                  <a:gd name="connsiteY2" fmla="*/ 73542 h 72839"/>
                  <a:gd name="connsiteX3" fmla="*/ 983 w 72839"/>
                  <a:gd name="connsiteY3" fmla="*/ 73542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983" y="703"/>
                    </a:moveTo>
                    <a:lnTo>
                      <a:pt x="73822" y="703"/>
                    </a:lnTo>
                    <a:lnTo>
                      <a:pt x="73822" y="73542"/>
                    </a:lnTo>
                    <a:lnTo>
                      <a:pt x="983" y="73542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22" name="Freeform: Shape 221">
                <a:extLst>
                  <a:ext uri="{FF2B5EF4-FFF2-40B4-BE49-F238E27FC236}">
                    <a16:creationId xmlns:a16="http://schemas.microsoft.com/office/drawing/2014/main" id="{3FB55286-6E29-ECAB-D97C-0F20C19C0EE3}"/>
                  </a:ext>
                </a:extLst>
              </p:cNvPr>
              <p:cNvSpPr/>
              <p:nvPr/>
            </p:nvSpPr>
            <p:spPr>
              <a:xfrm>
                <a:off x="10438597" y="3626146"/>
                <a:ext cx="72839" cy="72839"/>
              </a:xfrm>
              <a:custGeom>
                <a:avLst/>
                <a:gdLst>
                  <a:gd name="connsiteX0" fmla="*/ 1018 w 72839"/>
                  <a:gd name="connsiteY0" fmla="*/ 703 h 72839"/>
                  <a:gd name="connsiteX1" fmla="*/ 73857 w 72839"/>
                  <a:gd name="connsiteY1" fmla="*/ 703 h 72839"/>
                  <a:gd name="connsiteX2" fmla="*/ 73857 w 72839"/>
                  <a:gd name="connsiteY2" fmla="*/ 73542 h 72839"/>
                  <a:gd name="connsiteX3" fmla="*/ 1018 w 72839"/>
                  <a:gd name="connsiteY3" fmla="*/ 73542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1018" y="703"/>
                    </a:moveTo>
                    <a:lnTo>
                      <a:pt x="73857" y="703"/>
                    </a:lnTo>
                    <a:lnTo>
                      <a:pt x="73857" y="73542"/>
                    </a:lnTo>
                    <a:lnTo>
                      <a:pt x="1018" y="73542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23" name="Freeform: Shape 222">
                <a:extLst>
                  <a:ext uri="{FF2B5EF4-FFF2-40B4-BE49-F238E27FC236}">
                    <a16:creationId xmlns:a16="http://schemas.microsoft.com/office/drawing/2014/main" id="{E6EB1B21-0BE5-FDE5-9607-D45C1EB62699}"/>
                  </a:ext>
                </a:extLst>
              </p:cNvPr>
              <p:cNvSpPr/>
              <p:nvPr/>
            </p:nvSpPr>
            <p:spPr>
              <a:xfrm>
                <a:off x="8399101" y="3698986"/>
                <a:ext cx="72839" cy="72839"/>
              </a:xfrm>
              <a:custGeom>
                <a:avLst/>
                <a:gdLst>
                  <a:gd name="connsiteX0" fmla="*/ 38 w 72839"/>
                  <a:gd name="connsiteY0" fmla="*/ 738 h 72839"/>
                  <a:gd name="connsiteX1" fmla="*/ 72877 w 72839"/>
                  <a:gd name="connsiteY1" fmla="*/ 738 h 72839"/>
                  <a:gd name="connsiteX2" fmla="*/ 72877 w 72839"/>
                  <a:gd name="connsiteY2" fmla="*/ 73577 h 72839"/>
                  <a:gd name="connsiteX3" fmla="*/ 38 w 72839"/>
                  <a:gd name="connsiteY3" fmla="*/ 73577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38" y="738"/>
                    </a:moveTo>
                    <a:lnTo>
                      <a:pt x="72877" y="738"/>
                    </a:lnTo>
                    <a:lnTo>
                      <a:pt x="72877" y="73577"/>
                    </a:lnTo>
                    <a:lnTo>
                      <a:pt x="38" y="73577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24" name="Freeform: Shape 223">
                <a:extLst>
                  <a:ext uri="{FF2B5EF4-FFF2-40B4-BE49-F238E27FC236}">
                    <a16:creationId xmlns:a16="http://schemas.microsoft.com/office/drawing/2014/main" id="{AF9723D8-E3EC-4140-8EBD-C488C3D198E0}"/>
                  </a:ext>
                </a:extLst>
              </p:cNvPr>
              <p:cNvSpPr/>
              <p:nvPr/>
            </p:nvSpPr>
            <p:spPr>
              <a:xfrm>
                <a:off x="8690457" y="3698986"/>
                <a:ext cx="72839" cy="72839"/>
              </a:xfrm>
              <a:custGeom>
                <a:avLst/>
                <a:gdLst>
                  <a:gd name="connsiteX0" fmla="*/ 178 w 72839"/>
                  <a:gd name="connsiteY0" fmla="*/ 738 h 72839"/>
                  <a:gd name="connsiteX1" fmla="*/ 73017 w 72839"/>
                  <a:gd name="connsiteY1" fmla="*/ 738 h 72839"/>
                  <a:gd name="connsiteX2" fmla="*/ 73017 w 72839"/>
                  <a:gd name="connsiteY2" fmla="*/ 73577 h 72839"/>
                  <a:gd name="connsiteX3" fmla="*/ 178 w 72839"/>
                  <a:gd name="connsiteY3" fmla="*/ 73577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178" y="738"/>
                    </a:moveTo>
                    <a:lnTo>
                      <a:pt x="73017" y="738"/>
                    </a:lnTo>
                    <a:lnTo>
                      <a:pt x="73017" y="73577"/>
                    </a:lnTo>
                    <a:lnTo>
                      <a:pt x="178" y="73577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25" name="Freeform: Shape 224">
                <a:extLst>
                  <a:ext uri="{FF2B5EF4-FFF2-40B4-BE49-F238E27FC236}">
                    <a16:creationId xmlns:a16="http://schemas.microsoft.com/office/drawing/2014/main" id="{9EB3ADBC-66E5-D5E6-6EFB-59F948431E4E}"/>
                  </a:ext>
                </a:extLst>
              </p:cNvPr>
              <p:cNvSpPr/>
              <p:nvPr/>
            </p:nvSpPr>
            <p:spPr>
              <a:xfrm>
                <a:off x="8763297" y="3698986"/>
                <a:ext cx="72839" cy="72839"/>
              </a:xfrm>
              <a:custGeom>
                <a:avLst/>
                <a:gdLst>
                  <a:gd name="connsiteX0" fmla="*/ 213 w 72839"/>
                  <a:gd name="connsiteY0" fmla="*/ 738 h 72839"/>
                  <a:gd name="connsiteX1" fmla="*/ 73052 w 72839"/>
                  <a:gd name="connsiteY1" fmla="*/ 738 h 72839"/>
                  <a:gd name="connsiteX2" fmla="*/ 73052 w 72839"/>
                  <a:gd name="connsiteY2" fmla="*/ 73577 h 72839"/>
                  <a:gd name="connsiteX3" fmla="*/ 213 w 72839"/>
                  <a:gd name="connsiteY3" fmla="*/ 73577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213" y="738"/>
                    </a:moveTo>
                    <a:lnTo>
                      <a:pt x="73052" y="738"/>
                    </a:lnTo>
                    <a:lnTo>
                      <a:pt x="73052" y="73577"/>
                    </a:lnTo>
                    <a:lnTo>
                      <a:pt x="213" y="73577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26" name="Freeform: Shape 225">
                <a:extLst>
                  <a:ext uri="{FF2B5EF4-FFF2-40B4-BE49-F238E27FC236}">
                    <a16:creationId xmlns:a16="http://schemas.microsoft.com/office/drawing/2014/main" id="{BD22CD95-CB87-247B-431C-E2B7A9BC1874}"/>
                  </a:ext>
                </a:extLst>
              </p:cNvPr>
              <p:cNvSpPr/>
              <p:nvPr/>
            </p:nvSpPr>
            <p:spPr>
              <a:xfrm>
                <a:off x="8836136" y="3698986"/>
                <a:ext cx="72839" cy="72839"/>
              </a:xfrm>
              <a:custGeom>
                <a:avLst/>
                <a:gdLst>
                  <a:gd name="connsiteX0" fmla="*/ 248 w 72839"/>
                  <a:gd name="connsiteY0" fmla="*/ 738 h 72839"/>
                  <a:gd name="connsiteX1" fmla="*/ 73087 w 72839"/>
                  <a:gd name="connsiteY1" fmla="*/ 738 h 72839"/>
                  <a:gd name="connsiteX2" fmla="*/ 73087 w 72839"/>
                  <a:gd name="connsiteY2" fmla="*/ 73577 h 72839"/>
                  <a:gd name="connsiteX3" fmla="*/ 248 w 72839"/>
                  <a:gd name="connsiteY3" fmla="*/ 73577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248" y="738"/>
                    </a:moveTo>
                    <a:lnTo>
                      <a:pt x="73087" y="738"/>
                    </a:lnTo>
                    <a:lnTo>
                      <a:pt x="73087" y="73577"/>
                    </a:lnTo>
                    <a:lnTo>
                      <a:pt x="248" y="73577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27" name="Freeform: Shape 226">
                <a:extLst>
                  <a:ext uri="{FF2B5EF4-FFF2-40B4-BE49-F238E27FC236}">
                    <a16:creationId xmlns:a16="http://schemas.microsoft.com/office/drawing/2014/main" id="{07FF5D7C-1B2C-E888-4217-B5F43FB48808}"/>
                  </a:ext>
                </a:extLst>
              </p:cNvPr>
              <p:cNvSpPr/>
              <p:nvPr/>
            </p:nvSpPr>
            <p:spPr>
              <a:xfrm>
                <a:off x="8908975" y="3698986"/>
                <a:ext cx="72839" cy="72839"/>
              </a:xfrm>
              <a:custGeom>
                <a:avLst/>
                <a:gdLst>
                  <a:gd name="connsiteX0" fmla="*/ 283 w 72839"/>
                  <a:gd name="connsiteY0" fmla="*/ 738 h 72839"/>
                  <a:gd name="connsiteX1" fmla="*/ 73122 w 72839"/>
                  <a:gd name="connsiteY1" fmla="*/ 738 h 72839"/>
                  <a:gd name="connsiteX2" fmla="*/ 73122 w 72839"/>
                  <a:gd name="connsiteY2" fmla="*/ 73577 h 72839"/>
                  <a:gd name="connsiteX3" fmla="*/ 283 w 72839"/>
                  <a:gd name="connsiteY3" fmla="*/ 73577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283" y="738"/>
                    </a:moveTo>
                    <a:lnTo>
                      <a:pt x="73122" y="738"/>
                    </a:lnTo>
                    <a:lnTo>
                      <a:pt x="73122" y="73577"/>
                    </a:lnTo>
                    <a:lnTo>
                      <a:pt x="283" y="73577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28" name="Freeform: Shape 227">
                <a:extLst>
                  <a:ext uri="{FF2B5EF4-FFF2-40B4-BE49-F238E27FC236}">
                    <a16:creationId xmlns:a16="http://schemas.microsoft.com/office/drawing/2014/main" id="{794189EC-521D-8658-AB6D-2799589D91F9}"/>
                  </a:ext>
                </a:extLst>
              </p:cNvPr>
              <p:cNvSpPr/>
              <p:nvPr/>
            </p:nvSpPr>
            <p:spPr>
              <a:xfrm>
                <a:off x="9054653" y="3698986"/>
                <a:ext cx="72839" cy="72839"/>
              </a:xfrm>
              <a:custGeom>
                <a:avLst/>
                <a:gdLst>
                  <a:gd name="connsiteX0" fmla="*/ 353 w 72839"/>
                  <a:gd name="connsiteY0" fmla="*/ 738 h 72839"/>
                  <a:gd name="connsiteX1" fmla="*/ 73192 w 72839"/>
                  <a:gd name="connsiteY1" fmla="*/ 738 h 72839"/>
                  <a:gd name="connsiteX2" fmla="*/ 73192 w 72839"/>
                  <a:gd name="connsiteY2" fmla="*/ 73577 h 72839"/>
                  <a:gd name="connsiteX3" fmla="*/ 353 w 72839"/>
                  <a:gd name="connsiteY3" fmla="*/ 73577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353" y="738"/>
                    </a:moveTo>
                    <a:lnTo>
                      <a:pt x="73192" y="738"/>
                    </a:lnTo>
                    <a:lnTo>
                      <a:pt x="73192" y="73577"/>
                    </a:lnTo>
                    <a:lnTo>
                      <a:pt x="353" y="73577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29" name="Freeform: Shape 228">
                <a:extLst>
                  <a:ext uri="{FF2B5EF4-FFF2-40B4-BE49-F238E27FC236}">
                    <a16:creationId xmlns:a16="http://schemas.microsoft.com/office/drawing/2014/main" id="{904A0130-19A3-B97E-89CE-CC96AE94F7B3}"/>
                  </a:ext>
                </a:extLst>
              </p:cNvPr>
              <p:cNvSpPr/>
              <p:nvPr/>
            </p:nvSpPr>
            <p:spPr>
              <a:xfrm>
                <a:off x="9127492" y="3698986"/>
                <a:ext cx="72839" cy="72839"/>
              </a:xfrm>
              <a:custGeom>
                <a:avLst/>
                <a:gdLst>
                  <a:gd name="connsiteX0" fmla="*/ 388 w 72839"/>
                  <a:gd name="connsiteY0" fmla="*/ 738 h 72839"/>
                  <a:gd name="connsiteX1" fmla="*/ 73227 w 72839"/>
                  <a:gd name="connsiteY1" fmla="*/ 738 h 72839"/>
                  <a:gd name="connsiteX2" fmla="*/ 73227 w 72839"/>
                  <a:gd name="connsiteY2" fmla="*/ 73577 h 72839"/>
                  <a:gd name="connsiteX3" fmla="*/ 388 w 72839"/>
                  <a:gd name="connsiteY3" fmla="*/ 73577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388" y="738"/>
                    </a:moveTo>
                    <a:lnTo>
                      <a:pt x="73227" y="738"/>
                    </a:lnTo>
                    <a:lnTo>
                      <a:pt x="73227" y="73577"/>
                    </a:lnTo>
                    <a:lnTo>
                      <a:pt x="388" y="73577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30" name="Freeform: Shape 229">
                <a:extLst>
                  <a:ext uri="{FF2B5EF4-FFF2-40B4-BE49-F238E27FC236}">
                    <a16:creationId xmlns:a16="http://schemas.microsoft.com/office/drawing/2014/main" id="{0896B2E5-650B-2DCC-5851-5C6D24AA3DF2}"/>
                  </a:ext>
                </a:extLst>
              </p:cNvPr>
              <p:cNvSpPr/>
              <p:nvPr/>
            </p:nvSpPr>
            <p:spPr>
              <a:xfrm>
                <a:off x="9273171" y="3698986"/>
                <a:ext cx="72839" cy="72839"/>
              </a:xfrm>
              <a:custGeom>
                <a:avLst/>
                <a:gdLst>
                  <a:gd name="connsiteX0" fmla="*/ 458 w 72839"/>
                  <a:gd name="connsiteY0" fmla="*/ 738 h 72839"/>
                  <a:gd name="connsiteX1" fmla="*/ 73297 w 72839"/>
                  <a:gd name="connsiteY1" fmla="*/ 738 h 72839"/>
                  <a:gd name="connsiteX2" fmla="*/ 73297 w 72839"/>
                  <a:gd name="connsiteY2" fmla="*/ 73577 h 72839"/>
                  <a:gd name="connsiteX3" fmla="*/ 458 w 72839"/>
                  <a:gd name="connsiteY3" fmla="*/ 73577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458" y="738"/>
                    </a:moveTo>
                    <a:lnTo>
                      <a:pt x="73297" y="738"/>
                    </a:lnTo>
                    <a:lnTo>
                      <a:pt x="73297" y="73577"/>
                    </a:lnTo>
                    <a:lnTo>
                      <a:pt x="458" y="73577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31" name="Freeform: Shape 230">
                <a:extLst>
                  <a:ext uri="{FF2B5EF4-FFF2-40B4-BE49-F238E27FC236}">
                    <a16:creationId xmlns:a16="http://schemas.microsoft.com/office/drawing/2014/main" id="{9D9EFEF6-F4F1-CF29-F1AE-A3A6A0B3CEB3}"/>
                  </a:ext>
                </a:extLst>
              </p:cNvPr>
              <p:cNvSpPr/>
              <p:nvPr/>
            </p:nvSpPr>
            <p:spPr>
              <a:xfrm>
                <a:off x="9491688" y="3698986"/>
                <a:ext cx="72839" cy="72839"/>
              </a:xfrm>
              <a:custGeom>
                <a:avLst/>
                <a:gdLst>
                  <a:gd name="connsiteX0" fmla="*/ 563 w 72839"/>
                  <a:gd name="connsiteY0" fmla="*/ 738 h 72839"/>
                  <a:gd name="connsiteX1" fmla="*/ 73402 w 72839"/>
                  <a:gd name="connsiteY1" fmla="*/ 738 h 72839"/>
                  <a:gd name="connsiteX2" fmla="*/ 73402 w 72839"/>
                  <a:gd name="connsiteY2" fmla="*/ 73577 h 72839"/>
                  <a:gd name="connsiteX3" fmla="*/ 563 w 72839"/>
                  <a:gd name="connsiteY3" fmla="*/ 73577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563" y="738"/>
                    </a:moveTo>
                    <a:lnTo>
                      <a:pt x="73402" y="738"/>
                    </a:lnTo>
                    <a:lnTo>
                      <a:pt x="73402" y="73577"/>
                    </a:lnTo>
                    <a:lnTo>
                      <a:pt x="563" y="73577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32" name="Freeform: Shape 231">
                <a:extLst>
                  <a:ext uri="{FF2B5EF4-FFF2-40B4-BE49-F238E27FC236}">
                    <a16:creationId xmlns:a16="http://schemas.microsoft.com/office/drawing/2014/main" id="{4EE7AA52-74AB-B5E8-8702-EB20AEFFC353}"/>
                  </a:ext>
                </a:extLst>
              </p:cNvPr>
              <p:cNvSpPr/>
              <p:nvPr/>
            </p:nvSpPr>
            <p:spPr>
              <a:xfrm>
                <a:off x="9564527" y="3698986"/>
                <a:ext cx="72839" cy="72839"/>
              </a:xfrm>
              <a:custGeom>
                <a:avLst/>
                <a:gdLst>
                  <a:gd name="connsiteX0" fmla="*/ 598 w 72839"/>
                  <a:gd name="connsiteY0" fmla="*/ 738 h 72839"/>
                  <a:gd name="connsiteX1" fmla="*/ 73437 w 72839"/>
                  <a:gd name="connsiteY1" fmla="*/ 738 h 72839"/>
                  <a:gd name="connsiteX2" fmla="*/ 73437 w 72839"/>
                  <a:gd name="connsiteY2" fmla="*/ 73577 h 72839"/>
                  <a:gd name="connsiteX3" fmla="*/ 598 w 72839"/>
                  <a:gd name="connsiteY3" fmla="*/ 73577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598" y="738"/>
                    </a:moveTo>
                    <a:lnTo>
                      <a:pt x="73437" y="738"/>
                    </a:lnTo>
                    <a:lnTo>
                      <a:pt x="73437" y="73577"/>
                    </a:lnTo>
                    <a:lnTo>
                      <a:pt x="598" y="73577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33" name="Freeform: Shape 232">
                <a:extLst>
                  <a:ext uri="{FF2B5EF4-FFF2-40B4-BE49-F238E27FC236}">
                    <a16:creationId xmlns:a16="http://schemas.microsoft.com/office/drawing/2014/main" id="{BE47E784-3717-20E0-5813-99294C392246}"/>
                  </a:ext>
                </a:extLst>
              </p:cNvPr>
              <p:cNvSpPr/>
              <p:nvPr/>
            </p:nvSpPr>
            <p:spPr>
              <a:xfrm>
                <a:off x="9855884" y="3698986"/>
                <a:ext cx="72839" cy="72839"/>
              </a:xfrm>
              <a:custGeom>
                <a:avLst/>
                <a:gdLst>
                  <a:gd name="connsiteX0" fmla="*/ 738 w 72839"/>
                  <a:gd name="connsiteY0" fmla="*/ 738 h 72839"/>
                  <a:gd name="connsiteX1" fmla="*/ 73577 w 72839"/>
                  <a:gd name="connsiteY1" fmla="*/ 738 h 72839"/>
                  <a:gd name="connsiteX2" fmla="*/ 73577 w 72839"/>
                  <a:gd name="connsiteY2" fmla="*/ 73577 h 72839"/>
                  <a:gd name="connsiteX3" fmla="*/ 738 w 72839"/>
                  <a:gd name="connsiteY3" fmla="*/ 73577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738" y="738"/>
                    </a:moveTo>
                    <a:lnTo>
                      <a:pt x="73577" y="738"/>
                    </a:lnTo>
                    <a:lnTo>
                      <a:pt x="73577" y="73577"/>
                    </a:lnTo>
                    <a:lnTo>
                      <a:pt x="738" y="73577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34" name="Freeform: Shape 233">
                <a:extLst>
                  <a:ext uri="{FF2B5EF4-FFF2-40B4-BE49-F238E27FC236}">
                    <a16:creationId xmlns:a16="http://schemas.microsoft.com/office/drawing/2014/main" id="{12A31787-2F15-9AF8-6493-0458201E036A}"/>
                  </a:ext>
                </a:extLst>
              </p:cNvPr>
              <p:cNvSpPr/>
              <p:nvPr/>
            </p:nvSpPr>
            <p:spPr>
              <a:xfrm>
                <a:off x="9928723" y="3698986"/>
                <a:ext cx="72839" cy="72839"/>
              </a:xfrm>
              <a:custGeom>
                <a:avLst/>
                <a:gdLst>
                  <a:gd name="connsiteX0" fmla="*/ 773 w 72839"/>
                  <a:gd name="connsiteY0" fmla="*/ 738 h 72839"/>
                  <a:gd name="connsiteX1" fmla="*/ 73612 w 72839"/>
                  <a:gd name="connsiteY1" fmla="*/ 738 h 72839"/>
                  <a:gd name="connsiteX2" fmla="*/ 73612 w 72839"/>
                  <a:gd name="connsiteY2" fmla="*/ 73577 h 72839"/>
                  <a:gd name="connsiteX3" fmla="*/ 773 w 72839"/>
                  <a:gd name="connsiteY3" fmla="*/ 73577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773" y="738"/>
                    </a:moveTo>
                    <a:lnTo>
                      <a:pt x="73612" y="738"/>
                    </a:lnTo>
                    <a:lnTo>
                      <a:pt x="73612" y="73577"/>
                    </a:lnTo>
                    <a:lnTo>
                      <a:pt x="773" y="73577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35" name="Freeform: Shape 234">
                <a:extLst>
                  <a:ext uri="{FF2B5EF4-FFF2-40B4-BE49-F238E27FC236}">
                    <a16:creationId xmlns:a16="http://schemas.microsoft.com/office/drawing/2014/main" id="{75152DA1-9534-9016-D994-B204123F28C4}"/>
                  </a:ext>
                </a:extLst>
              </p:cNvPr>
              <p:cNvSpPr/>
              <p:nvPr/>
            </p:nvSpPr>
            <p:spPr>
              <a:xfrm>
                <a:off x="10001562" y="3698986"/>
                <a:ext cx="72839" cy="72839"/>
              </a:xfrm>
              <a:custGeom>
                <a:avLst/>
                <a:gdLst>
                  <a:gd name="connsiteX0" fmla="*/ 808 w 72839"/>
                  <a:gd name="connsiteY0" fmla="*/ 738 h 72839"/>
                  <a:gd name="connsiteX1" fmla="*/ 73647 w 72839"/>
                  <a:gd name="connsiteY1" fmla="*/ 738 h 72839"/>
                  <a:gd name="connsiteX2" fmla="*/ 73647 w 72839"/>
                  <a:gd name="connsiteY2" fmla="*/ 73577 h 72839"/>
                  <a:gd name="connsiteX3" fmla="*/ 808 w 72839"/>
                  <a:gd name="connsiteY3" fmla="*/ 73577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808" y="738"/>
                    </a:moveTo>
                    <a:lnTo>
                      <a:pt x="73647" y="738"/>
                    </a:lnTo>
                    <a:lnTo>
                      <a:pt x="73647" y="73577"/>
                    </a:lnTo>
                    <a:lnTo>
                      <a:pt x="808" y="73577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36" name="Freeform: Shape 235">
                <a:extLst>
                  <a:ext uri="{FF2B5EF4-FFF2-40B4-BE49-F238E27FC236}">
                    <a16:creationId xmlns:a16="http://schemas.microsoft.com/office/drawing/2014/main" id="{7A8A69A6-A804-9FDE-5497-ACEA8DB6FF6F}"/>
                  </a:ext>
                </a:extLst>
              </p:cNvPr>
              <p:cNvSpPr/>
              <p:nvPr/>
            </p:nvSpPr>
            <p:spPr>
              <a:xfrm>
                <a:off x="10074401" y="3698986"/>
                <a:ext cx="72839" cy="72839"/>
              </a:xfrm>
              <a:custGeom>
                <a:avLst/>
                <a:gdLst>
                  <a:gd name="connsiteX0" fmla="*/ 843 w 72839"/>
                  <a:gd name="connsiteY0" fmla="*/ 738 h 72839"/>
                  <a:gd name="connsiteX1" fmla="*/ 73682 w 72839"/>
                  <a:gd name="connsiteY1" fmla="*/ 738 h 72839"/>
                  <a:gd name="connsiteX2" fmla="*/ 73682 w 72839"/>
                  <a:gd name="connsiteY2" fmla="*/ 73577 h 72839"/>
                  <a:gd name="connsiteX3" fmla="*/ 843 w 72839"/>
                  <a:gd name="connsiteY3" fmla="*/ 73577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843" y="738"/>
                    </a:moveTo>
                    <a:lnTo>
                      <a:pt x="73682" y="738"/>
                    </a:lnTo>
                    <a:lnTo>
                      <a:pt x="73682" y="73577"/>
                    </a:lnTo>
                    <a:lnTo>
                      <a:pt x="843" y="73577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37" name="Freeform: Shape 236">
                <a:extLst>
                  <a:ext uri="{FF2B5EF4-FFF2-40B4-BE49-F238E27FC236}">
                    <a16:creationId xmlns:a16="http://schemas.microsoft.com/office/drawing/2014/main" id="{0FB7BBF7-3259-1339-CBE7-3A99BB879DB8}"/>
                  </a:ext>
                </a:extLst>
              </p:cNvPr>
              <p:cNvSpPr/>
              <p:nvPr/>
            </p:nvSpPr>
            <p:spPr>
              <a:xfrm>
                <a:off x="10147240" y="3698986"/>
                <a:ext cx="72839" cy="72839"/>
              </a:xfrm>
              <a:custGeom>
                <a:avLst/>
                <a:gdLst>
                  <a:gd name="connsiteX0" fmla="*/ 878 w 72839"/>
                  <a:gd name="connsiteY0" fmla="*/ 738 h 72839"/>
                  <a:gd name="connsiteX1" fmla="*/ 73717 w 72839"/>
                  <a:gd name="connsiteY1" fmla="*/ 738 h 72839"/>
                  <a:gd name="connsiteX2" fmla="*/ 73717 w 72839"/>
                  <a:gd name="connsiteY2" fmla="*/ 73577 h 72839"/>
                  <a:gd name="connsiteX3" fmla="*/ 878 w 72839"/>
                  <a:gd name="connsiteY3" fmla="*/ 73577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878" y="738"/>
                    </a:moveTo>
                    <a:lnTo>
                      <a:pt x="73717" y="738"/>
                    </a:lnTo>
                    <a:lnTo>
                      <a:pt x="73717" y="73577"/>
                    </a:lnTo>
                    <a:lnTo>
                      <a:pt x="878" y="73577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38" name="Freeform: Shape 237">
                <a:extLst>
                  <a:ext uri="{FF2B5EF4-FFF2-40B4-BE49-F238E27FC236}">
                    <a16:creationId xmlns:a16="http://schemas.microsoft.com/office/drawing/2014/main" id="{C269A891-9771-000C-1CBF-9802FB17BE52}"/>
                  </a:ext>
                </a:extLst>
              </p:cNvPr>
              <p:cNvSpPr/>
              <p:nvPr/>
            </p:nvSpPr>
            <p:spPr>
              <a:xfrm>
                <a:off x="10292919" y="3698986"/>
                <a:ext cx="72839" cy="72839"/>
              </a:xfrm>
              <a:custGeom>
                <a:avLst/>
                <a:gdLst>
                  <a:gd name="connsiteX0" fmla="*/ 948 w 72839"/>
                  <a:gd name="connsiteY0" fmla="*/ 738 h 72839"/>
                  <a:gd name="connsiteX1" fmla="*/ 73787 w 72839"/>
                  <a:gd name="connsiteY1" fmla="*/ 738 h 72839"/>
                  <a:gd name="connsiteX2" fmla="*/ 73787 w 72839"/>
                  <a:gd name="connsiteY2" fmla="*/ 73577 h 72839"/>
                  <a:gd name="connsiteX3" fmla="*/ 948 w 72839"/>
                  <a:gd name="connsiteY3" fmla="*/ 73577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948" y="738"/>
                    </a:moveTo>
                    <a:lnTo>
                      <a:pt x="73787" y="738"/>
                    </a:lnTo>
                    <a:lnTo>
                      <a:pt x="73787" y="73577"/>
                    </a:lnTo>
                    <a:lnTo>
                      <a:pt x="948" y="73577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39" name="Freeform: Shape 238">
                <a:extLst>
                  <a:ext uri="{FF2B5EF4-FFF2-40B4-BE49-F238E27FC236}">
                    <a16:creationId xmlns:a16="http://schemas.microsoft.com/office/drawing/2014/main" id="{E05BDE1F-C988-AA9D-9D06-0DF345C0DFF1}"/>
                  </a:ext>
                </a:extLst>
              </p:cNvPr>
              <p:cNvSpPr/>
              <p:nvPr/>
            </p:nvSpPr>
            <p:spPr>
              <a:xfrm>
                <a:off x="8981814" y="3771825"/>
                <a:ext cx="72839" cy="72839"/>
              </a:xfrm>
              <a:custGeom>
                <a:avLst/>
                <a:gdLst>
                  <a:gd name="connsiteX0" fmla="*/ 318 w 72839"/>
                  <a:gd name="connsiteY0" fmla="*/ 773 h 72839"/>
                  <a:gd name="connsiteX1" fmla="*/ 73157 w 72839"/>
                  <a:gd name="connsiteY1" fmla="*/ 773 h 72839"/>
                  <a:gd name="connsiteX2" fmla="*/ 73157 w 72839"/>
                  <a:gd name="connsiteY2" fmla="*/ 73612 h 72839"/>
                  <a:gd name="connsiteX3" fmla="*/ 318 w 72839"/>
                  <a:gd name="connsiteY3" fmla="*/ 73612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318" y="773"/>
                    </a:moveTo>
                    <a:lnTo>
                      <a:pt x="73157" y="773"/>
                    </a:lnTo>
                    <a:lnTo>
                      <a:pt x="73157" y="73612"/>
                    </a:lnTo>
                    <a:lnTo>
                      <a:pt x="318" y="73612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40" name="Freeform: Shape 239">
                <a:extLst>
                  <a:ext uri="{FF2B5EF4-FFF2-40B4-BE49-F238E27FC236}">
                    <a16:creationId xmlns:a16="http://schemas.microsoft.com/office/drawing/2014/main" id="{348204AF-9C7C-8825-FBD6-5F39864E755B}"/>
                  </a:ext>
                </a:extLst>
              </p:cNvPr>
              <p:cNvSpPr/>
              <p:nvPr/>
            </p:nvSpPr>
            <p:spPr>
              <a:xfrm>
                <a:off x="9054653" y="3771825"/>
                <a:ext cx="72839" cy="72839"/>
              </a:xfrm>
              <a:custGeom>
                <a:avLst/>
                <a:gdLst>
                  <a:gd name="connsiteX0" fmla="*/ 353 w 72839"/>
                  <a:gd name="connsiteY0" fmla="*/ 773 h 72839"/>
                  <a:gd name="connsiteX1" fmla="*/ 73192 w 72839"/>
                  <a:gd name="connsiteY1" fmla="*/ 773 h 72839"/>
                  <a:gd name="connsiteX2" fmla="*/ 73192 w 72839"/>
                  <a:gd name="connsiteY2" fmla="*/ 73612 h 72839"/>
                  <a:gd name="connsiteX3" fmla="*/ 353 w 72839"/>
                  <a:gd name="connsiteY3" fmla="*/ 73612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353" y="773"/>
                    </a:moveTo>
                    <a:lnTo>
                      <a:pt x="73192" y="773"/>
                    </a:lnTo>
                    <a:lnTo>
                      <a:pt x="73192" y="73612"/>
                    </a:lnTo>
                    <a:lnTo>
                      <a:pt x="353" y="73612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41" name="Freeform: Shape 240">
                <a:extLst>
                  <a:ext uri="{FF2B5EF4-FFF2-40B4-BE49-F238E27FC236}">
                    <a16:creationId xmlns:a16="http://schemas.microsoft.com/office/drawing/2014/main" id="{F87A9D45-3101-5065-DB1C-C46A2432C849}"/>
                  </a:ext>
                </a:extLst>
              </p:cNvPr>
              <p:cNvSpPr/>
              <p:nvPr/>
            </p:nvSpPr>
            <p:spPr>
              <a:xfrm>
                <a:off x="9127492" y="3771825"/>
                <a:ext cx="72839" cy="72839"/>
              </a:xfrm>
              <a:custGeom>
                <a:avLst/>
                <a:gdLst>
                  <a:gd name="connsiteX0" fmla="*/ 388 w 72839"/>
                  <a:gd name="connsiteY0" fmla="*/ 773 h 72839"/>
                  <a:gd name="connsiteX1" fmla="*/ 73227 w 72839"/>
                  <a:gd name="connsiteY1" fmla="*/ 773 h 72839"/>
                  <a:gd name="connsiteX2" fmla="*/ 73227 w 72839"/>
                  <a:gd name="connsiteY2" fmla="*/ 73612 h 72839"/>
                  <a:gd name="connsiteX3" fmla="*/ 388 w 72839"/>
                  <a:gd name="connsiteY3" fmla="*/ 73612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388" y="773"/>
                    </a:moveTo>
                    <a:lnTo>
                      <a:pt x="73227" y="773"/>
                    </a:lnTo>
                    <a:lnTo>
                      <a:pt x="73227" y="73612"/>
                    </a:lnTo>
                    <a:lnTo>
                      <a:pt x="388" y="73612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42" name="Freeform: Shape 241">
                <a:extLst>
                  <a:ext uri="{FF2B5EF4-FFF2-40B4-BE49-F238E27FC236}">
                    <a16:creationId xmlns:a16="http://schemas.microsoft.com/office/drawing/2014/main" id="{31D272FF-D2A0-36DB-7E31-E2A2D73C93C8}"/>
                  </a:ext>
                </a:extLst>
              </p:cNvPr>
              <p:cNvSpPr/>
              <p:nvPr/>
            </p:nvSpPr>
            <p:spPr>
              <a:xfrm>
                <a:off x="9200331" y="3771825"/>
                <a:ext cx="72839" cy="72839"/>
              </a:xfrm>
              <a:custGeom>
                <a:avLst/>
                <a:gdLst>
                  <a:gd name="connsiteX0" fmla="*/ 423 w 72839"/>
                  <a:gd name="connsiteY0" fmla="*/ 773 h 72839"/>
                  <a:gd name="connsiteX1" fmla="*/ 73262 w 72839"/>
                  <a:gd name="connsiteY1" fmla="*/ 773 h 72839"/>
                  <a:gd name="connsiteX2" fmla="*/ 73262 w 72839"/>
                  <a:gd name="connsiteY2" fmla="*/ 73612 h 72839"/>
                  <a:gd name="connsiteX3" fmla="*/ 423 w 72839"/>
                  <a:gd name="connsiteY3" fmla="*/ 73612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423" y="773"/>
                    </a:moveTo>
                    <a:lnTo>
                      <a:pt x="73262" y="773"/>
                    </a:lnTo>
                    <a:lnTo>
                      <a:pt x="73262" y="73612"/>
                    </a:lnTo>
                    <a:lnTo>
                      <a:pt x="423" y="73612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43" name="Freeform: Shape 242">
                <a:extLst>
                  <a:ext uri="{FF2B5EF4-FFF2-40B4-BE49-F238E27FC236}">
                    <a16:creationId xmlns:a16="http://schemas.microsoft.com/office/drawing/2014/main" id="{AD2BD384-DB0B-4AC4-B2DE-316BE3902227}"/>
                  </a:ext>
                </a:extLst>
              </p:cNvPr>
              <p:cNvSpPr/>
              <p:nvPr/>
            </p:nvSpPr>
            <p:spPr>
              <a:xfrm>
                <a:off x="9418849" y="3771825"/>
                <a:ext cx="72839" cy="72839"/>
              </a:xfrm>
              <a:custGeom>
                <a:avLst/>
                <a:gdLst>
                  <a:gd name="connsiteX0" fmla="*/ 528 w 72839"/>
                  <a:gd name="connsiteY0" fmla="*/ 773 h 72839"/>
                  <a:gd name="connsiteX1" fmla="*/ 73367 w 72839"/>
                  <a:gd name="connsiteY1" fmla="*/ 773 h 72839"/>
                  <a:gd name="connsiteX2" fmla="*/ 73367 w 72839"/>
                  <a:gd name="connsiteY2" fmla="*/ 73612 h 72839"/>
                  <a:gd name="connsiteX3" fmla="*/ 528 w 72839"/>
                  <a:gd name="connsiteY3" fmla="*/ 73612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528" y="773"/>
                    </a:moveTo>
                    <a:lnTo>
                      <a:pt x="73367" y="773"/>
                    </a:lnTo>
                    <a:lnTo>
                      <a:pt x="73367" y="73612"/>
                    </a:lnTo>
                    <a:lnTo>
                      <a:pt x="528" y="73612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44" name="Freeform: Shape 243">
                <a:extLst>
                  <a:ext uri="{FF2B5EF4-FFF2-40B4-BE49-F238E27FC236}">
                    <a16:creationId xmlns:a16="http://schemas.microsoft.com/office/drawing/2014/main" id="{1D833D78-2172-62E5-3E72-FA1EF428267B}"/>
                  </a:ext>
                </a:extLst>
              </p:cNvPr>
              <p:cNvSpPr/>
              <p:nvPr/>
            </p:nvSpPr>
            <p:spPr>
              <a:xfrm>
                <a:off x="9564527" y="3771825"/>
                <a:ext cx="72839" cy="72839"/>
              </a:xfrm>
              <a:custGeom>
                <a:avLst/>
                <a:gdLst>
                  <a:gd name="connsiteX0" fmla="*/ 598 w 72839"/>
                  <a:gd name="connsiteY0" fmla="*/ 773 h 72839"/>
                  <a:gd name="connsiteX1" fmla="*/ 73437 w 72839"/>
                  <a:gd name="connsiteY1" fmla="*/ 773 h 72839"/>
                  <a:gd name="connsiteX2" fmla="*/ 73437 w 72839"/>
                  <a:gd name="connsiteY2" fmla="*/ 73612 h 72839"/>
                  <a:gd name="connsiteX3" fmla="*/ 598 w 72839"/>
                  <a:gd name="connsiteY3" fmla="*/ 73612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598" y="773"/>
                    </a:moveTo>
                    <a:lnTo>
                      <a:pt x="73437" y="773"/>
                    </a:lnTo>
                    <a:lnTo>
                      <a:pt x="73437" y="73612"/>
                    </a:lnTo>
                    <a:lnTo>
                      <a:pt x="598" y="73612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45" name="Freeform: Shape 244">
                <a:extLst>
                  <a:ext uri="{FF2B5EF4-FFF2-40B4-BE49-F238E27FC236}">
                    <a16:creationId xmlns:a16="http://schemas.microsoft.com/office/drawing/2014/main" id="{BAF552D9-6C8D-E5BF-3136-93287F04FB2A}"/>
                  </a:ext>
                </a:extLst>
              </p:cNvPr>
              <p:cNvSpPr/>
              <p:nvPr/>
            </p:nvSpPr>
            <p:spPr>
              <a:xfrm>
                <a:off x="9637366" y="3771825"/>
                <a:ext cx="72839" cy="72839"/>
              </a:xfrm>
              <a:custGeom>
                <a:avLst/>
                <a:gdLst>
                  <a:gd name="connsiteX0" fmla="*/ 633 w 72839"/>
                  <a:gd name="connsiteY0" fmla="*/ 773 h 72839"/>
                  <a:gd name="connsiteX1" fmla="*/ 73472 w 72839"/>
                  <a:gd name="connsiteY1" fmla="*/ 773 h 72839"/>
                  <a:gd name="connsiteX2" fmla="*/ 73472 w 72839"/>
                  <a:gd name="connsiteY2" fmla="*/ 73612 h 72839"/>
                  <a:gd name="connsiteX3" fmla="*/ 633 w 72839"/>
                  <a:gd name="connsiteY3" fmla="*/ 73612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633" y="773"/>
                    </a:moveTo>
                    <a:lnTo>
                      <a:pt x="73472" y="773"/>
                    </a:lnTo>
                    <a:lnTo>
                      <a:pt x="73472" y="73612"/>
                    </a:lnTo>
                    <a:lnTo>
                      <a:pt x="633" y="73612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46" name="Freeform: Shape 245">
                <a:extLst>
                  <a:ext uri="{FF2B5EF4-FFF2-40B4-BE49-F238E27FC236}">
                    <a16:creationId xmlns:a16="http://schemas.microsoft.com/office/drawing/2014/main" id="{10E8CA26-A27B-5CE5-1012-2BC02C0B7B64}"/>
                  </a:ext>
                </a:extLst>
              </p:cNvPr>
              <p:cNvSpPr/>
              <p:nvPr/>
            </p:nvSpPr>
            <p:spPr>
              <a:xfrm>
                <a:off x="9783045" y="3771825"/>
                <a:ext cx="72839" cy="72839"/>
              </a:xfrm>
              <a:custGeom>
                <a:avLst/>
                <a:gdLst>
                  <a:gd name="connsiteX0" fmla="*/ 703 w 72839"/>
                  <a:gd name="connsiteY0" fmla="*/ 773 h 72839"/>
                  <a:gd name="connsiteX1" fmla="*/ 73542 w 72839"/>
                  <a:gd name="connsiteY1" fmla="*/ 773 h 72839"/>
                  <a:gd name="connsiteX2" fmla="*/ 73542 w 72839"/>
                  <a:gd name="connsiteY2" fmla="*/ 73612 h 72839"/>
                  <a:gd name="connsiteX3" fmla="*/ 703 w 72839"/>
                  <a:gd name="connsiteY3" fmla="*/ 73612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703" y="773"/>
                    </a:moveTo>
                    <a:lnTo>
                      <a:pt x="73542" y="773"/>
                    </a:lnTo>
                    <a:lnTo>
                      <a:pt x="73542" y="73612"/>
                    </a:lnTo>
                    <a:lnTo>
                      <a:pt x="703" y="73612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47" name="Freeform: Shape 246">
                <a:extLst>
                  <a:ext uri="{FF2B5EF4-FFF2-40B4-BE49-F238E27FC236}">
                    <a16:creationId xmlns:a16="http://schemas.microsoft.com/office/drawing/2014/main" id="{5262BDF3-B99E-E8D1-2C22-3A98676EBAD2}"/>
                  </a:ext>
                </a:extLst>
              </p:cNvPr>
              <p:cNvSpPr/>
              <p:nvPr/>
            </p:nvSpPr>
            <p:spPr>
              <a:xfrm>
                <a:off x="9855884" y="3771825"/>
                <a:ext cx="72839" cy="72839"/>
              </a:xfrm>
              <a:custGeom>
                <a:avLst/>
                <a:gdLst>
                  <a:gd name="connsiteX0" fmla="*/ 738 w 72839"/>
                  <a:gd name="connsiteY0" fmla="*/ 773 h 72839"/>
                  <a:gd name="connsiteX1" fmla="*/ 73577 w 72839"/>
                  <a:gd name="connsiteY1" fmla="*/ 773 h 72839"/>
                  <a:gd name="connsiteX2" fmla="*/ 73577 w 72839"/>
                  <a:gd name="connsiteY2" fmla="*/ 73612 h 72839"/>
                  <a:gd name="connsiteX3" fmla="*/ 738 w 72839"/>
                  <a:gd name="connsiteY3" fmla="*/ 73612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738" y="773"/>
                    </a:moveTo>
                    <a:lnTo>
                      <a:pt x="73577" y="773"/>
                    </a:lnTo>
                    <a:lnTo>
                      <a:pt x="73577" y="73612"/>
                    </a:lnTo>
                    <a:lnTo>
                      <a:pt x="738" y="73612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48" name="Freeform: Shape 247">
                <a:extLst>
                  <a:ext uri="{FF2B5EF4-FFF2-40B4-BE49-F238E27FC236}">
                    <a16:creationId xmlns:a16="http://schemas.microsoft.com/office/drawing/2014/main" id="{B55BE987-AC4F-2F60-3A2F-CE92F2B45004}"/>
                  </a:ext>
                </a:extLst>
              </p:cNvPr>
              <p:cNvSpPr/>
              <p:nvPr/>
            </p:nvSpPr>
            <p:spPr>
              <a:xfrm>
                <a:off x="10147240" y="3771825"/>
                <a:ext cx="72839" cy="72839"/>
              </a:xfrm>
              <a:custGeom>
                <a:avLst/>
                <a:gdLst>
                  <a:gd name="connsiteX0" fmla="*/ 878 w 72839"/>
                  <a:gd name="connsiteY0" fmla="*/ 773 h 72839"/>
                  <a:gd name="connsiteX1" fmla="*/ 73717 w 72839"/>
                  <a:gd name="connsiteY1" fmla="*/ 773 h 72839"/>
                  <a:gd name="connsiteX2" fmla="*/ 73717 w 72839"/>
                  <a:gd name="connsiteY2" fmla="*/ 73612 h 72839"/>
                  <a:gd name="connsiteX3" fmla="*/ 878 w 72839"/>
                  <a:gd name="connsiteY3" fmla="*/ 73612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878" y="773"/>
                    </a:moveTo>
                    <a:lnTo>
                      <a:pt x="73717" y="773"/>
                    </a:lnTo>
                    <a:lnTo>
                      <a:pt x="73717" y="73612"/>
                    </a:lnTo>
                    <a:lnTo>
                      <a:pt x="878" y="73612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49" name="Freeform: Shape 248">
                <a:extLst>
                  <a:ext uri="{FF2B5EF4-FFF2-40B4-BE49-F238E27FC236}">
                    <a16:creationId xmlns:a16="http://schemas.microsoft.com/office/drawing/2014/main" id="{EFEA39AC-61BE-A080-A0D4-4F18796CBDC8}"/>
                  </a:ext>
                </a:extLst>
              </p:cNvPr>
              <p:cNvSpPr/>
              <p:nvPr/>
            </p:nvSpPr>
            <p:spPr>
              <a:xfrm>
                <a:off x="10292919" y="3771825"/>
                <a:ext cx="72839" cy="72839"/>
              </a:xfrm>
              <a:custGeom>
                <a:avLst/>
                <a:gdLst>
                  <a:gd name="connsiteX0" fmla="*/ 948 w 72839"/>
                  <a:gd name="connsiteY0" fmla="*/ 773 h 72839"/>
                  <a:gd name="connsiteX1" fmla="*/ 73787 w 72839"/>
                  <a:gd name="connsiteY1" fmla="*/ 773 h 72839"/>
                  <a:gd name="connsiteX2" fmla="*/ 73787 w 72839"/>
                  <a:gd name="connsiteY2" fmla="*/ 73612 h 72839"/>
                  <a:gd name="connsiteX3" fmla="*/ 948 w 72839"/>
                  <a:gd name="connsiteY3" fmla="*/ 73612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948" y="773"/>
                    </a:moveTo>
                    <a:lnTo>
                      <a:pt x="73787" y="773"/>
                    </a:lnTo>
                    <a:lnTo>
                      <a:pt x="73787" y="73612"/>
                    </a:lnTo>
                    <a:lnTo>
                      <a:pt x="948" y="73612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50" name="Freeform: Shape 249">
                <a:extLst>
                  <a:ext uri="{FF2B5EF4-FFF2-40B4-BE49-F238E27FC236}">
                    <a16:creationId xmlns:a16="http://schemas.microsoft.com/office/drawing/2014/main" id="{1B497245-360F-08C9-C00F-638193D07D0A}"/>
                  </a:ext>
                </a:extLst>
              </p:cNvPr>
              <p:cNvSpPr/>
              <p:nvPr/>
            </p:nvSpPr>
            <p:spPr>
              <a:xfrm>
                <a:off x="10365758" y="3771825"/>
                <a:ext cx="72839" cy="72839"/>
              </a:xfrm>
              <a:custGeom>
                <a:avLst/>
                <a:gdLst>
                  <a:gd name="connsiteX0" fmla="*/ 983 w 72839"/>
                  <a:gd name="connsiteY0" fmla="*/ 773 h 72839"/>
                  <a:gd name="connsiteX1" fmla="*/ 73822 w 72839"/>
                  <a:gd name="connsiteY1" fmla="*/ 773 h 72839"/>
                  <a:gd name="connsiteX2" fmla="*/ 73822 w 72839"/>
                  <a:gd name="connsiteY2" fmla="*/ 73612 h 72839"/>
                  <a:gd name="connsiteX3" fmla="*/ 983 w 72839"/>
                  <a:gd name="connsiteY3" fmla="*/ 73612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983" y="773"/>
                    </a:moveTo>
                    <a:lnTo>
                      <a:pt x="73822" y="773"/>
                    </a:lnTo>
                    <a:lnTo>
                      <a:pt x="73822" y="73612"/>
                    </a:lnTo>
                    <a:lnTo>
                      <a:pt x="983" y="73612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51" name="Freeform: Shape 250">
                <a:extLst>
                  <a:ext uri="{FF2B5EF4-FFF2-40B4-BE49-F238E27FC236}">
                    <a16:creationId xmlns:a16="http://schemas.microsoft.com/office/drawing/2014/main" id="{2B1367BD-A422-4592-7DBA-E3452648FB46}"/>
                  </a:ext>
                </a:extLst>
              </p:cNvPr>
              <p:cNvSpPr/>
              <p:nvPr/>
            </p:nvSpPr>
            <p:spPr>
              <a:xfrm>
                <a:off x="10438597" y="3771825"/>
                <a:ext cx="72839" cy="72839"/>
              </a:xfrm>
              <a:custGeom>
                <a:avLst/>
                <a:gdLst>
                  <a:gd name="connsiteX0" fmla="*/ 1018 w 72839"/>
                  <a:gd name="connsiteY0" fmla="*/ 773 h 72839"/>
                  <a:gd name="connsiteX1" fmla="*/ 73857 w 72839"/>
                  <a:gd name="connsiteY1" fmla="*/ 773 h 72839"/>
                  <a:gd name="connsiteX2" fmla="*/ 73857 w 72839"/>
                  <a:gd name="connsiteY2" fmla="*/ 73612 h 72839"/>
                  <a:gd name="connsiteX3" fmla="*/ 1018 w 72839"/>
                  <a:gd name="connsiteY3" fmla="*/ 73612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1018" y="773"/>
                    </a:moveTo>
                    <a:lnTo>
                      <a:pt x="73857" y="773"/>
                    </a:lnTo>
                    <a:lnTo>
                      <a:pt x="73857" y="73612"/>
                    </a:lnTo>
                    <a:lnTo>
                      <a:pt x="1018" y="73612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52" name="Freeform: Shape 251">
                <a:extLst>
                  <a:ext uri="{FF2B5EF4-FFF2-40B4-BE49-F238E27FC236}">
                    <a16:creationId xmlns:a16="http://schemas.microsoft.com/office/drawing/2014/main" id="{8D23A386-B862-93C5-51D1-B07479EE956C}"/>
                  </a:ext>
                </a:extLst>
              </p:cNvPr>
              <p:cNvSpPr/>
              <p:nvPr/>
            </p:nvSpPr>
            <p:spPr>
              <a:xfrm>
                <a:off x="9127492" y="3844664"/>
                <a:ext cx="72839" cy="72839"/>
              </a:xfrm>
              <a:custGeom>
                <a:avLst/>
                <a:gdLst>
                  <a:gd name="connsiteX0" fmla="*/ 388 w 72839"/>
                  <a:gd name="connsiteY0" fmla="*/ 808 h 72839"/>
                  <a:gd name="connsiteX1" fmla="*/ 73227 w 72839"/>
                  <a:gd name="connsiteY1" fmla="*/ 808 h 72839"/>
                  <a:gd name="connsiteX2" fmla="*/ 73227 w 72839"/>
                  <a:gd name="connsiteY2" fmla="*/ 73647 h 72839"/>
                  <a:gd name="connsiteX3" fmla="*/ 388 w 72839"/>
                  <a:gd name="connsiteY3" fmla="*/ 73647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388" y="808"/>
                    </a:moveTo>
                    <a:lnTo>
                      <a:pt x="73227" y="808"/>
                    </a:lnTo>
                    <a:lnTo>
                      <a:pt x="73227" y="73647"/>
                    </a:lnTo>
                    <a:lnTo>
                      <a:pt x="388" y="73647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53" name="Freeform: Shape 252">
                <a:extLst>
                  <a:ext uri="{FF2B5EF4-FFF2-40B4-BE49-F238E27FC236}">
                    <a16:creationId xmlns:a16="http://schemas.microsoft.com/office/drawing/2014/main" id="{FC13DCC8-9B00-8571-6665-ACD9DA0F2983}"/>
                  </a:ext>
                </a:extLst>
              </p:cNvPr>
              <p:cNvSpPr/>
              <p:nvPr/>
            </p:nvSpPr>
            <p:spPr>
              <a:xfrm>
                <a:off x="9637366" y="3844664"/>
                <a:ext cx="72839" cy="72839"/>
              </a:xfrm>
              <a:custGeom>
                <a:avLst/>
                <a:gdLst>
                  <a:gd name="connsiteX0" fmla="*/ 633 w 72839"/>
                  <a:gd name="connsiteY0" fmla="*/ 808 h 72839"/>
                  <a:gd name="connsiteX1" fmla="*/ 73472 w 72839"/>
                  <a:gd name="connsiteY1" fmla="*/ 808 h 72839"/>
                  <a:gd name="connsiteX2" fmla="*/ 73472 w 72839"/>
                  <a:gd name="connsiteY2" fmla="*/ 73647 h 72839"/>
                  <a:gd name="connsiteX3" fmla="*/ 633 w 72839"/>
                  <a:gd name="connsiteY3" fmla="*/ 73647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633" y="808"/>
                    </a:moveTo>
                    <a:lnTo>
                      <a:pt x="73472" y="808"/>
                    </a:lnTo>
                    <a:lnTo>
                      <a:pt x="73472" y="73647"/>
                    </a:lnTo>
                    <a:lnTo>
                      <a:pt x="633" y="73647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54" name="Freeform: Shape 253">
                <a:extLst>
                  <a:ext uri="{FF2B5EF4-FFF2-40B4-BE49-F238E27FC236}">
                    <a16:creationId xmlns:a16="http://schemas.microsoft.com/office/drawing/2014/main" id="{1065E8BA-A08E-BAF1-4B40-B3B2CF8A6C5E}"/>
                  </a:ext>
                </a:extLst>
              </p:cNvPr>
              <p:cNvSpPr/>
              <p:nvPr/>
            </p:nvSpPr>
            <p:spPr>
              <a:xfrm>
                <a:off x="9855884" y="3844664"/>
                <a:ext cx="72839" cy="72839"/>
              </a:xfrm>
              <a:custGeom>
                <a:avLst/>
                <a:gdLst>
                  <a:gd name="connsiteX0" fmla="*/ 738 w 72839"/>
                  <a:gd name="connsiteY0" fmla="*/ 808 h 72839"/>
                  <a:gd name="connsiteX1" fmla="*/ 73577 w 72839"/>
                  <a:gd name="connsiteY1" fmla="*/ 808 h 72839"/>
                  <a:gd name="connsiteX2" fmla="*/ 73577 w 72839"/>
                  <a:gd name="connsiteY2" fmla="*/ 73647 h 72839"/>
                  <a:gd name="connsiteX3" fmla="*/ 738 w 72839"/>
                  <a:gd name="connsiteY3" fmla="*/ 73647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738" y="808"/>
                    </a:moveTo>
                    <a:lnTo>
                      <a:pt x="73577" y="808"/>
                    </a:lnTo>
                    <a:lnTo>
                      <a:pt x="73577" y="73647"/>
                    </a:lnTo>
                    <a:lnTo>
                      <a:pt x="738" y="73647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55" name="Freeform: Shape 254">
                <a:extLst>
                  <a:ext uri="{FF2B5EF4-FFF2-40B4-BE49-F238E27FC236}">
                    <a16:creationId xmlns:a16="http://schemas.microsoft.com/office/drawing/2014/main" id="{CB5A8460-EFFF-A3B2-BA8A-2E279C7203D6}"/>
                  </a:ext>
                </a:extLst>
              </p:cNvPr>
              <p:cNvSpPr/>
              <p:nvPr/>
            </p:nvSpPr>
            <p:spPr>
              <a:xfrm>
                <a:off x="10001562" y="3844664"/>
                <a:ext cx="72839" cy="72839"/>
              </a:xfrm>
              <a:custGeom>
                <a:avLst/>
                <a:gdLst>
                  <a:gd name="connsiteX0" fmla="*/ 808 w 72839"/>
                  <a:gd name="connsiteY0" fmla="*/ 808 h 72839"/>
                  <a:gd name="connsiteX1" fmla="*/ 73647 w 72839"/>
                  <a:gd name="connsiteY1" fmla="*/ 808 h 72839"/>
                  <a:gd name="connsiteX2" fmla="*/ 73647 w 72839"/>
                  <a:gd name="connsiteY2" fmla="*/ 73647 h 72839"/>
                  <a:gd name="connsiteX3" fmla="*/ 808 w 72839"/>
                  <a:gd name="connsiteY3" fmla="*/ 73647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808" y="808"/>
                    </a:moveTo>
                    <a:lnTo>
                      <a:pt x="73647" y="808"/>
                    </a:lnTo>
                    <a:lnTo>
                      <a:pt x="73647" y="73647"/>
                    </a:lnTo>
                    <a:lnTo>
                      <a:pt x="808" y="73647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56" name="Freeform: Shape 255">
                <a:extLst>
                  <a:ext uri="{FF2B5EF4-FFF2-40B4-BE49-F238E27FC236}">
                    <a16:creationId xmlns:a16="http://schemas.microsoft.com/office/drawing/2014/main" id="{06AFCDC5-93FB-1B67-91D4-040147EF4144}"/>
                  </a:ext>
                </a:extLst>
              </p:cNvPr>
              <p:cNvSpPr/>
              <p:nvPr/>
            </p:nvSpPr>
            <p:spPr>
              <a:xfrm>
                <a:off x="10147240" y="3844664"/>
                <a:ext cx="72839" cy="72839"/>
              </a:xfrm>
              <a:custGeom>
                <a:avLst/>
                <a:gdLst>
                  <a:gd name="connsiteX0" fmla="*/ 878 w 72839"/>
                  <a:gd name="connsiteY0" fmla="*/ 808 h 72839"/>
                  <a:gd name="connsiteX1" fmla="*/ 73717 w 72839"/>
                  <a:gd name="connsiteY1" fmla="*/ 808 h 72839"/>
                  <a:gd name="connsiteX2" fmla="*/ 73717 w 72839"/>
                  <a:gd name="connsiteY2" fmla="*/ 73647 h 72839"/>
                  <a:gd name="connsiteX3" fmla="*/ 878 w 72839"/>
                  <a:gd name="connsiteY3" fmla="*/ 73647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878" y="808"/>
                    </a:moveTo>
                    <a:lnTo>
                      <a:pt x="73717" y="808"/>
                    </a:lnTo>
                    <a:lnTo>
                      <a:pt x="73717" y="73647"/>
                    </a:lnTo>
                    <a:lnTo>
                      <a:pt x="878" y="73647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57" name="Freeform: Shape 256">
                <a:extLst>
                  <a:ext uri="{FF2B5EF4-FFF2-40B4-BE49-F238E27FC236}">
                    <a16:creationId xmlns:a16="http://schemas.microsoft.com/office/drawing/2014/main" id="{184DE0B3-2EA7-1753-160C-3D563F95D7EF}"/>
                  </a:ext>
                </a:extLst>
              </p:cNvPr>
              <p:cNvSpPr/>
              <p:nvPr/>
            </p:nvSpPr>
            <p:spPr>
              <a:xfrm>
                <a:off x="10365758" y="3844664"/>
                <a:ext cx="72839" cy="72839"/>
              </a:xfrm>
              <a:custGeom>
                <a:avLst/>
                <a:gdLst>
                  <a:gd name="connsiteX0" fmla="*/ 983 w 72839"/>
                  <a:gd name="connsiteY0" fmla="*/ 808 h 72839"/>
                  <a:gd name="connsiteX1" fmla="*/ 73822 w 72839"/>
                  <a:gd name="connsiteY1" fmla="*/ 808 h 72839"/>
                  <a:gd name="connsiteX2" fmla="*/ 73822 w 72839"/>
                  <a:gd name="connsiteY2" fmla="*/ 73647 h 72839"/>
                  <a:gd name="connsiteX3" fmla="*/ 983 w 72839"/>
                  <a:gd name="connsiteY3" fmla="*/ 73647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983" y="808"/>
                    </a:moveTo>
                    <a:lnTo>
                      <a:pt x="73822" y="808"/>
                    </a:lnTo>
                    <a:lnTo>
                      <a:pt x="73822" y="73647"/>
                    </a:lnTo>
                    <a:lnTo>
                      <a:pt x="983" y="73647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58" name="Freeform: Shape 257">
                <a:extLst>
                  <a:ext uri="{FF2B5EF4-FFF2-40B4-BE49-F238E27FC236}">
                    <a16:creationId xmlns:a16="http://schemas.microsoft.com/office/drawing/2014/main" id="{0ACAEBBD-F130-3AFE-7113-DE4BED1B75F5}"/>
                  </a:ext>
                </a:extLst>
              </p:cNvPr>
              <p:cNvSpPr/>
              <p:nvPr/>
            </p:nvSpPr>
            <p:spPr>
              <a:xfrm>
                <a:off x="8981814" y="3917503"/>
                <a:ext cx="72839" cy="72839"/>
              </a:xfrm>
              <a:custGeom>
                <a:avLst/>
                <a:gdLst>
                  <a:gd name="connsiteX0" fmla="*/ 318 w 72839"/>
                  <a:gd name="connsiteY0" fmla="*/ 843 h 72839"/>
                  <a:gd name="connsiteX1" fmla="*/ 73157 w 72839"/>
                  <a:gd name="connsiteY1" fmla="*/ 843 h 72839"/>
                  <a:gd name="connsiteX2" fmla="*/ 73157 w 72839"/>
                  <a:gd name="connsiteY2" fmla="*/ 73682 h 72839"/>
                  <a:gd name="connsiteX3" fmla="*/ 318 w 72839"/>
                  <a:gd name="connsiteY3" fmla="*/ 73682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318" y="843"/>
                    </a:moveTo>
                    <a:lnTo>
                      <a:pt x="73157" y="843"/>
                    </a:lnTo>
                    <a:lnTo>
                      <a:pt x="73157" y="73682"/>
                    </a:lnTo>
                    <a:lnTo>
                      <a:pt x="318" y="73682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59" name="Freeform: Shape 258">
                <a:extLst>
                  <a:ext uri="{FF2B5EF4-FFF2-40B4-BE49-F238E27FC236}">
                    <a16:creationId xmlns:a16="http://schemas.microsoft.com/office/drawing/2014/main" id="{DCEFEB73-2335-A88C-4914-ED9E77652B1D}"/>
                  </a:ext>
                </a:extLst>
              </p:cNvPr>
              <p:cNvSpPr/>
              <p:nvPr/>
            </p:nvSpPr>
            <p:spPr>
              <a:xfrm>
                <a:off x="9127492" y="3917503"/>
                <a:ext cx="72839" cy="72839"/>
              </a:xfrm>
              <a:custGeom>
                <a:avLst/>
                <a:gdLst>
                  <a:gd name="connsiteX0" fmla="*/ 388 w 72839"/>
                  <a:gd name="connsiteY0" fmla="*/ 843 h 72839"/>
                  <a:gd name="connsiteX1" fmla="*/ 73227 w 72839"/>
                  <a:gd name="connsiteY1" fmla="*/ 843 h 72839"/>
                  <a:gd name="connsiteX2" fmla="*/ 73227 w 72839"/>
                  <a:gd name="connsiteY2" fmla="*/ 73682 h 72839"/>
                  <a:gd name="connsiteX3" fmla="*/ 388 w 72839"/>
                  <a:gd name="connsiteY3" fmla="*/ 73682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388" y="843"/>
                    </a:moveTo>
                    <a:lnTo>
                      <a:pt x="73227" y="843"/>
                    </a:lnTo>
                    <a:lnTo>
                      <a:pt x="73227" y="73682"/>
                    </a:lnTo>
                    <a:lnTo>
                      <a:pt x="388" y="73682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60" name="Freeform: Shape 259">
                <a:extLst>
                  <a:ext uri="{FF2B5EF4-FFF2-40B4-BE49-F238E27FC236}">
                    <a16:creationId xmlns:a16="http://schemas.microsoft.com/office/drawing/2014/main" id="{2C36B343-6531-0783-1F09-D6F069440896}"/>
                  </a:ext>
                </a:extLst>
              </p:cNvPr>
              <p:cNvSpPr/>
              <p:nvPr/>
            </p:nvSpPr>
            <p:spPr>
              <a:xfrm>
                <a:off x="9200331" y="3917503"/>
                <a:ext cx="72839" cy="72839"/>
              </a:xfrm>
              <a:custGeom>
                <a:avLst/>
                <a:gdLst>
                  <a:gd name="connsiteX0" fmla="*/ 423 w 72839"/>
                  <a:gd name="connsiteY0" fmla="*/ 843 h 72839"/>
                  <a:gd name="connsiteX1" fmla="*/ 73262 w 72839"/>
                  <a:gd name="connsiteY1" fmla="*/ 843 h 72839"/>
                  <a:gd name="connsiteX2" fmla="*/ 73262 w 72839"/>
                  <a:gd name="connsiteY2" fmla="*/ 73682 h 72839"/>
                  <a:gd name="connsiteX3" fmla="*/ 423 w 72839"/>
                  <a:gd name="connsiteY3" fmla="*/ 73682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423" y="843"/>
                    </a:moveTo>
                    <a:lnTo>
                      <a:pt x="73262" y="843"/>
                    </a:lnTo>
                    <a:lnTo>
                      <a:pt x="73262" y="73682"/>
                    </a:lnTo>
                    <a:lnTo>
                      <a:pt x="423" y="73682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61" name="Freeform: Shape 260">
                <a:extLst>
                  <a:ext uri="{FF2B5EF4-FFF2-40B4-BE49-F238E27FC236}">
                    <a16:creationId xmlns:a16="http://schemas.microsoft.com/office/drawing/2014/main" id="{CB5D8BE0-0881-D63D-2C14-DA0DE8B280FB}"/>
                  </a:ext>
                </a:extLst>
              </p:cNvPr>
              <p:cNvSpPr/>
              <p:nvPr/>
            </p:nvSpPr>
            <p:spPr>
              <a:xfrm>
                <a:off x="9418849" y="3917503"/>
                <a:ext cx="72839" cy="72839"/>
              </a:xfrm>
              <a:custGeom>
                <a:avLst/>
                <a:gdLst>
                  <a:gd name="connsiteX0" fmla="*/ 528 w 72839"/>
                  <a:gd name="connsiteY0" fmla="*/ 843 h 72839"/>
                  <a:gd name="connsiteX1" fmla="*/ 73367 w 72839"/>
                  <a:gd name="connsiteY1" fmla="*/ 843 h 72839"/>
                  <a:gd name="connsiteX2" fmla="*/ 73367 w 72839"/>
                  <a:gd name="connsiteY2" fmla="*/ 73682 h 72839"/>
                  <a:gd name="connsiteX3" fmla="*/ 528 w 72839"/>
                  <a:gd name="connsiteY3" fmla="*/ 73682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528" y="843"/>
                    </a:moveTo>
                    <a:lnTo>
                      <a:pt x="73367" y="843"/>
                    </a:lnTo>
                    <a:lnTo>
                      <a:pt x="73367" y="73682"/>
                    </a:lnTo>
                    <a:lnTo>
                      <a:pt x="528" y="73682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62" name="Freeform: Shape 261">
                <a:extLst>
                  <a:ext uri="{FF2B5EF4-FFF2-40B4-BE49-F238E27FC236}">
                    <a16:creationId xmlns:a16="http://schemas.microsoft.com/office/drawing/2014/main" id="{F5A4B2BA-D60F-18DF-2B9F-9D995A3B6B99}"/>
                  </a:ext>
                </a:extLst>
              </p:cNvPr>
              <p:cNvSpPr/>
              <p:nvPr/>
            </p:nvSpPr>
            <p:spPr>
              <a:xfrm>
                <a:off x="9491688" y="3917503"/>
                <a:ext cx="72839" cy="72839"/>
              </a:xfrm>
              <a:custGeom>
                <a:avLst/>
                <a:gdLst>
                  <a:gd name="connsiteX0" fmla="*/ 563 w 72839"/>
                  <a:gd name="connsiteY0" fmla="*/ 843 h 72839"/>
                  <a:gd name="connsiteX1" fmla="*/ 73402 w 72839"/>
                  <a:gd name="connsiteY1" fmla="*/ 843 h 72839"/>
                  <a:gd name="connsiteX2" fmla="*/ 73402 w 72839"/>
                  <a:gd name="connsiteY2" fmla="*/ 73682 h 72839"/>
                  <a:gd name="connsiteX3" fmla="*/ 563 w 72839"/>
                  <a:gd name="connsiteY3" fmla="*/ 73682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563" y="843"/>
                    </a:moveTo>
                    <a:lnTo>
                      <a:pt x="73402" y="843"/>
                    </a:lnTo>
                    <a:lnTo>
                      <a:pt x="73402" y="73682"/>
                    </a:lnTo>
                    <a:lnTo>
                      <a:pt x="563" y="73682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63" name="Freeform: Shape 262">
                <a:extLst>
                  <a:ext uri="{FF2B5EF4-FFF2-40B4-BE49-F238E27FC236}">
                    <a16:creationId xmlns:a16="http://schemas.microsoft.com/office/drawing/2014/main" id="{2866ED51-9142-DB3B-12BA-A6BFCEB69FF7}"/>
                  </a:ext>
                </a:extLst>
              </p:cNvPr>
              <p:cNvSpPr/>
              <p:nvPr/>
            </p:nvSpPr>
            <p:spPr>
              <a:xfrm>
                <a:off x="9710206" y="3917503"/>
                <a:ext cx="72839" cy="72839"/>
              </a:xfrm>
              <a:custGeom>
                <a:avLst/>
                <a:gdLst>
                  <a:gd name="connsiteX0" fmla="*/ 668 w 72839"/>
                  <a:gd name="connsiteY0" fmla="*/ 843 h 72839"/>
                  <a:gd name="connsiteX1" fmla="*/ 73507 w 72839"/>
                  <a:gd name="connsiteY1" fmla="*/ 843 h 72839"/>
                  <a:gd name="connsiteX2" fmla="*/ 73507 w 72839"/>
                  <a:gd name="connsiteY2" fmla="*/ 73682 h 72839"/>
                  <a:gd name="connsiteX3" fmla="*/ 668 w 72839"/>
                  <a:gd name="connsiteY3" fmla="*/ 73682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668" y="843"/>
                    </a:moveTo>
                    <a:lnTo>
                      <a:pt x="73507" y="843"/>
                    </a:lnTo>
                    <a:lnTo>
                      <a:pt x="73507" y="73682"/>
                    </a:lnTo>
                    <a:lnTo>
                      <a:pt x="668" y="73682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64" name="Freeform: Shape 263">
                <a:extLst>
                  <a:ext uri="{FF2B5EF4-FFF2-40B4-BE49-F238E27FC236}">
                    <a16:creationId xmlns:a16="http://schemas.microsoft.com/office/drawing/2014/main" id="{4B27CD2E-06DD-D76E-76E6-95E3C83653DC}"/>
                  </a:ext>
                </a:extLst>
              </p:cNvPr>
              <p:cNvSpPr/>
              <p:nvPr/>
            </p:nvSpPr>
            <p:spPr>
              <a:xfrm>
                <a:off x="9855884" y="3917503"/>
                <a:ext cx="72839" cy="72839"/>
              </a:xfrm>
              <a:custGeom>
                <a:avLst/>
                <a:gdLst>
                  <a:gd name="connsiteX0" fmla="*/ 738 w 72839"/>
                  <a:gd name="connsiteY0" fmla="*/ 843 h 72839"/>
                  <a:gd name="connsiteX1" fmla="*/ 73577 w 72839"/>
                  <a:gd name="connsiteY1" fmla="*/ 843 h 72839"/>
                  <a:gd name="connsiteX2" fmla="*/ 73577 w 72839"/>
                  <a:gd name="connsiteY2" fmla="*/ 73682 h 72839"/>
                  <a:gd name="connsiteX3" fmla="*/ 738 w 72839"/>
                  <a:gd name="connsiteY3" fmla="*/ 73682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738" y="843"/>
                    </a:moveTo>
                    <a:lnTo>
                      <a:pt x="73577" y="843"/>
                    </a:lnTo>
                    <a:lnTo>
                      <a:pt x="73577" y="73682"/>
                    </a:lnTo>
                    <a:lnTo>
                      <a:pt x="738" y="73682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65" name="Freeform: Shape 264">
                <a:extLst>
                  <a:ext uri="{FF2B5EF4-FFF2-40B4-BE49-F238E27FC236}">
                    <a16:creationId xmlns:a16="http://schemas.microsoft.com/office/drawing/2014/main" id="{6243322B-94B9-C1D4-C041-EBF77A87B4CC}"/>
                  </a:ext>
                </a:extLst>
              </p:cNvPr>
              <p:cNvSpPr/>
              <p:nvPr/>
            </p:nvSpPr>
            <p:spPr>
              <a:xfrm>
                <a:off x="10147240" y="3917503"/>
                <a:ext cx="72839" cy="72839"/>
              </a:xfrm>
              <a:custGeom>
                <a:avLst/>
                <a:gdLst>
                  <a:gd name="connsiteX0" fmla="*/ 878 w 72839"/>
                  <a:gd name="connsiteY0" fmla="*/ 843 h 72839"/>
                  <a:gd name="connsiteX1" fmla="*/ 73717 w 72839"/>
                  <a:gd name="connsiteY1" fmla="*/ 843 h 72839"/>
                  <a:gd name="connsiteX2" fmla="*/ 73717 w 72839"/>
                  <a:gd name="connsiteY2" fmla="*/ 73682 h 72839"/>
                  <a:gd name="connsiteX3" fmla="*/ 878 w 72839"/>
                  <a:gd name="connsiteY3" fmla="*/ 73682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878" y="843"/>
                    </a:moveTo>
                    <a:lnTo>
                      <a:pt x="73717" y="843"/>
                    </a:lnTo>
                    <a:lnTo>
                      <a:pt x="73717" y="73682"/>
                    </a:lnTo>
                    <a:lnTo>
                      <a:pt x="878" y="73682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66" name="Freeform: Shape 265">
                <a:extLst>
                  <a:ext uri="{FF2B5EF4-FFF2-40B4-BE49-F238E27FC236}">
                    <a16:creationId xmlns:a16="http://schemas.microsoft.com/office/drawing/2014/main" id="{8F3EC87A-7193-B094-BB07-983C545D1209}"/>
                  </a:ext>
                </a:extLst>
              </p:cNvPr>
              <p:cNvSpPr/>
              <p:nvPr/>
            </p:nvSpPr>
            <p:spPr>
              <a:xfrm>
                <a:off x="10220080" y="3917503"/>
                <a:ext cx="72839" cy="72839"/>
              </a:xfrm>
              <a:custGeom>
                <a:avLst/>
                <a:gdLst>
                  <a:gd name="connsiteX0" fmla="*/ 913 w 72839"/>
                  <a:gd name="connsiteY0" fmla="*/ 843 h 72839"/>
                  <a:gd name="connsiteX1" fmla="*/ 73752 w 72839"/>
                  <a:gd name="connsiteY1" fmla="*/ 843 h 72839"/>
                  <a:gd name="connsiteX2" fmla="*/ 73752 w 72839"/>
                  <a:gd name="connsiteY2" fmla="*/ 73682 h 72839"/>
                  <a:gd name="connsiteX3" fmla="*/ 913 w 72839"/>
                  <a:gd name="connsiteY3" fmla="*/ 73682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913" y="843"/>
                    </a:moveTo>
                    <a:lnTo>
                      <a:pt x="73752" y="843"/>
                    </a:lnTo>
                    <a:lnTo>
                      <a:pt x="73752" y="73682"/>
                    </a:lnTo>
                    <a:lnTo>
                      <a:pt x="913" y="73682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67" name="Freeform: Shape 266">
                <a:extLst>
                  <a:ext uri="{FF2B5EF4-FFF2-40B4-BE49-F238E27FC236}">
                    <a16:creationId xmlns:a16="http://schemas.microsoft.com/office/drawing/2014/main" id="{AA7E9C85-4D7B-4BD7-D0AF-3D3537818B0B}"/>
                  </a:ext>
                </a:extLst>
              </p:cNvPr>
              <p:cNvSpPr/>
              <p:nvPr/>
            </p:nvSpPr>
            <p:spPr>
              <a:xfrm>
                <a:off x="10292919" y="3917503"/>
                <a:ext cx="72839" cy="72839"/>
              </a:xfrm>
              <a:custGeom>
                <a:avLst/>
                <a:gdLst>
                  <a:gd name="connsiteX0" fmla="*/ 948 w 72839"/>
                  <a:gd name="connsiteY0" fmla="*/ 843 h 72839"/>
                  <a:gd name="connsiteX1" fmla="*/ 73787 w 72839"/>
                  <a:gd name="connsiteY1" fmla="*/ 843 h 72839"/>
                  <a:gd name="connsiteX2" fmla="*/ 73787 w 72839"/>
                  <a:gd name="connsiteY2" fmla="*/ 73682 h 72839"/>
                  <a:gd name="connsiteX3" fmla="*/ 948 w 72839"/>
                  <a:gd name="connsiteY3" fmla="*/ 73682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948" y="843"/>
                    </a:moveTo>
                    <a:lnTo>
                      <a:pt x="73787" y="843"/>
                    </a:lnTo>
                    <a:lnTo>
                      <a:pt x="73787" y="73682"/>
                    </a:lnTo>
                    <a:lnTo>
                      <a:pt x="948" y="73682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68" name="Freeform: Shape 267">
                <a:extLst>
                  <a:ext uri="{FF2B5EF4-FFF2-40B4-BE49-F238E27FC236}">
                    <a16:creationId xmlns:a16="http://schemas.microsoft.com/office/drawing/2014/main" id="{0EBEAB51-6A8D-23A0-5EA1-CB89B7858318}"/>
                  </a:ext>
                </a:extLst>
              </p:cNvPr>
              <p:cNvSpPr/>
              <p:nvPr/>
            </p:nvSpPr>
            <p:spPr>
              <a:xfrm>
                <a:off x="9200331" y="3990342"/>
                <a:ext cx="72839" cy="72839"/>
              </a:xfrm>
              <a:custGeom>
                <a:avLst/>
                <a:gdLst>
                  <a:gd name="connsiteX0" fmla="*/ 423 w 72839"/>
                  <a:gd name="connsiteY0" fmla="*/ 878 h 72839"/>
                  <a:gd name="connsiteX1" fmla="*/ 73262 w 72839"/>
                  <a:gd name="connsiteY1" fmla="*/ 878 h 72839"/>
                  <a:gd name="connsiteX2" fmla="*/ 73262 w 72839"/>
                  <a:gd name="connsiteY2" fmla="*/ 73717 h 72839"/>
                  <a:gd name="connsiteX3" fmla="*/ 423 w 72839"/>
                  <a:gd name="connsiteY3" fmla="*/ 73717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423" y="878"/>
                    </a:moveTo>
                    <a:lnTo>
                      <a:pt x="73262" y="878"/>
                    </a:lnTo>
                    <a:lnTo>
                      <a:pt x="73262" y="73717"/>
                    </a:lnTo>
                    <a:lnTo>
                      <a:pt x="423" y="73717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69" name="Freeform: Shape 268">
                <a:extLst>
                  <a:ext uri="{FF2B5EF4-FFF2-40B4-BE49-F238E27FC236}">
                    <a16:creationId xmlns:a16="http://schemas.microsoft.com/office/drawing/2014/main" id="{C7845E3A-CAAE-9141-4572-3707E50420BC}"/>
                  </a:ext>
                </a:extLst>
              </p:cNvPr>
              <p:cNvSpPr/>
              <p:nvPr/>
            </p:nvSpPr>
            <p:spPr>
              <a:xfrm>
                <a:off x="9273171" y="3990342"/>
                <a:ext cx="72839" cy="72839"/>
              </a:xfrm>
              <a:custGeom>
                <a:avLst/>
                <a:gdLst>
                  <a:gd name="connsiteX0" fmla="*/ 458 w 72839"/>
                  <a:gd name="connsiteY0" fmla="*/ 878 h 72839"/>
                  <a:gd name="connsiteX1" fmla="*/ 73297 w 72839"/>
                  <a:gd name="connsiteY1" fmla="*/ 878 h 72839"/>
                  <a:gd name="connsiteX2" fmla="*/ 73297 w 72839"/>
                  <a:gd name="connsiteY2" fmla="*/ 73717 h 72839"/>
                  <a:gd name="connsiteX3" fmla="*/ 458 w 72839"/>
                  <a:gd name="connsiteY3" fmla="*/ 73717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458" y="878"/>
                    </a:moveTo>
                    <a:lnTo>
                      <a:pt x="73297" y="878"/>
                    </a:lnTo>
                    <a:lnTo>
                      <a:pt x="73297" y="73717"/>
                    </a:lnTo>
                    <a:lnTo>
                      <a:pt x="458" y="73717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70" name="Freeform: Shape 269">
                <a:extLst>
                  <a:ext uri="{FF2B5EF4-FFF2-40B4-BE49-F238E27FC236}">
                    <a16:creationId xmlns:a16="http://schemas.microsoft.com/office/drawing/2014/main" id="{EC4938ED-0712-6CC3-721F-951D201C1CC1}"/>
                  </a:ext>
                </a:extLst>
              </p:cNvPr>
              <p:cNvSpPr/>
              <p:nvPr/>
            </p:nvSpPr>
            <p:spPr>
              <a:xfrm>
                <a:off x="9637366" y="3990342"/>
                <a:ext cx="72839" cy="72839"/>
              </a:xfrm>
              <a:custGeom>
                <a:avLst/>
                <a:gdLst>
                  <a:gd name="connsiteX0" fmla="*/ 633 w 72839"/>
                  <a:gd name="connsiteY0" fmla="*/ 878 h 72839"/>
                  <a:gd name="connsiteX1" fmla="*/ 73472 w 72839"/>
                  <a:gd name="connsiteY1" fmla="*/ 878 h 72839"/>
                  <a:gd name="connsiteX2" fmla="*/ 73472 w 72839"/>
                  <a:gd name="connsiteY2" fmla="*/ 73717 h 72839"/>
                  <a:gd name="connsiteX3" fmla="*/ 633 w 72839"/>
                  <a:gd name="connsiteY3" fmla="*/ 73717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633" y="878"/>
                    </a:moveTo>
                    <a:lnTo>
                      <a:pt x="73472" y="878"/>
                    </a:lnTo>
                    <a:lnTo>
                      <a:pt x="73472" y="73717"/>
                    </a:lnTo>
                    <a:lnTo>
                      <a:pt x="633" y="73717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71" name="Freeform: Shape 270">
                <a:extLst>
                  <a:ext uri="{FF2B5EF4-FFF2-40B4-BE49-F238E27FC236}">
                    <a16:creationId xmlns:a16="http://schemas.microsoft.com/office/drawing/2014/main" id="{5F1D319F-DCEF-F238-745E-62C3575C6140}"/>
                  </a:ext>
                </a:extLst>
              </p:cNvPr>
              <p:cNvSpPr/>
              <p:nvPr/>
            </p:nvSpPr>
            <p:spPr>
              <a:xfrm>
                <a:off x="9855884" y="3990342"/>
                <a:ext cx="72839" cy="72839"/>
              </a:xfrm>
              <a:custGeom>
                <a:avLst/>
                <a:gdLst>
                  <a:gd name="connsiteX0" fmla="*/ 738 w 72839"/>
                  <a:gd name="connsiteY0" fmla="*/ 878 h 72839"/>
                  <a:gd name="connsiteX1" fmla="*/ 73577 w 72839"/>
                  <a:gd name="connsiteY1" fmla="*/ 878 h 72839"/>
                  <a:gd name="connsiteX2" fmla="*/ 73577 w 72839"/>
                  <a:gd name="connsiteY2" fmla="*/ 73717 h 72839"/>
                  <a:gd name="connsiteX3" fmla="*/ 738 w 72839"/>
                  <a:gd name="connsiteY3" fmla="*/ 73717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738" y="878"/>
                    </a:moveTo>
                    <a:lnTo>
                      <a:pt x="73577" y="878"/>
                    </a:lnTo>
                    <a:lnTo>
                      <a:pt x="73577" y="73717"/>
                    </a:lnTo>
                    <a:lnTo>
                      <a:pt x="738" y="73717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72" name="Freeform: Shape 271">
                <a:extLst>
                  <a:ext uri="{FF2B5EF4-FFF2-40B4-BE49-F238E27FC236}">
                    <a16:creationId xmlns:a16="http://schemas.microsoft.com/office/drawing/2014/main" id="{BC3B683C-FA5B-85D6-63FF-14C2991881DE}"/>
                  </a:ext>
                </a:extLst>
              </p:cNvPr>
              <p:cNvSpPr/>
              <p:nvPr/>
            </p:nvSpPr>
            <p:spPr>
              <a:xfrm>
                <a:off x="9928723" y="3990342"/>
                <a:ext cx="72839" cy="72839"/>
              </a:xfrm>
              <a:custGeom>
                <a:avLst/>
                <a:gdLst>
                  <a:gd name="connsiteX0" fmla="*/ 773 w 72839"/>
                  <a:gd name="connsiteY0" fmla="*/ 878 h 72839"/>
                  <a:gd name="connsiteX1" fmla="*/ 73612 w 72839"/>
                  <a:gd name="connsiteY1" fmla="*/ 878 h 72839"/>
                  <a:gd name="connsiteX2" fmla="*/ 73612 w 72839"/>
                  <a:gd name="connsiteY2" fmla="*/ 73717 h 72839"/>
                  <a:gd name="connsiteX3" fmla="*/ 773 w 72839"/>
                  <a:gd name="connsiteY3" fmla="*/ 73717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773" y="878"/>
                    </a:moveTo>
                    <a:lnTo>
                      <a:pt x="73612" y="878"/>
                    </a:lnTo>
                    <a:lnTo>
                      <a:pt x="73612" y="73717"/>
                    </a:lnTo>
                    <a:lnTo>
                      <a:pt x="773" y="73717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73" name="Freeform: Shape 272">
                <a:extLst>
                  <a:ext uri="{FF2B5EF4-FFF2-40B4-BE49-F238E27FC236}">
                    <a16:creationId xmlns:a16="http://schemas.microsoft.com/office/drawing/2014/main" id="{E33EE11E-B273-7AE3-779C-2CC32970A38E}"/>
                  </a:ext>
                </a:extLst>
              </p:cNvPr>
              <p:cNvSpPr/>
              <p:nvPr/>
            </p:nvSpPr>
            <p:spPr>
              <a:xfrm>
                <a:off x="10001562" y="3990342"/>
                <a:ext cx="72839" cy="72839"/>
              </a:xfrm>
              <a:custGeom>
                <a:avLst/>
                <a:gdLst>
                  <a:gd name="connsiteX0" fmla="*/ 808 w 72839"/>
                  <a:gd name="connsiteY0" fmla="*/ 878 h 72839"/>
                  <a:gd name="connsiteX1" fmla="*/ 73647 w 72839"/>
                  <a:gd name="connsiteY1" fmla="*/ 878 h 72839"/>
                  <a:gd name="connsiteX2" fmla="*/ 73647 w 72839"/>
                  <a:gd name="connsiteY2" fmla="*/ 73717 h 72839"/>
                  <a:gd name="connsiteX3" fmla="*/ 808 w 72839"/>
                  <a:gd name="connsiteY3" fmla="*/ 73717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808" y="878"/>
                    </a:moveTo>
                    <a:lnTo>
                      <a:pt x="73647" y="878"/>
                    </a:lnTo>
                    <a:lnTo>
                      <a:pt x="73647" y="73717"/>
                    </a:lnTo>
                    <a:lnTo>
                      <a:pt x="808" y="73717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74" name="Freeform: Shape 273">
                <a:extLst>
                  <a:ext uri="{FF2B5EF4-FFF2-40B4-BE49-F238E27FC236}">
                    <a16:creationId xmlns:a16="http://schemas.microsoft.com/office/drawing/2014/main" id="{F52602D6-44BD-2DC7-D00B-962BF54594B4}"/>
                  </a:ext>
                </a:extLst>
              </p:cNvPr>
              <p:cNvSpPr/>
              <p:nvPr/>
            </p:nvSpPr>
            <p:spPr>
              <a:xfrm>
                <a:off x="10074401" y="3990342"/>
                <a:ext cx="72839" cy="72839"/>
              </a:xfrm>
              <a:custGeom>
                <a:avLst/>
                <a:gdLst>
                  <a:gd name="connsiteX0" fmla="*/ 843 w 72839"/>
                  <a:gd name="connsiteY0" fmla="*/ 878 h 72839"/>
                  <a:gd name="connsiteX1" fmla="*/ 73682 w 72839"/>
                  <a:gd name="connsiteY1" fmla="*/ 878 h 72839"/>
                  <a:gd name="connsiteX2" fmla="*/ 73682 w 72839"/>
                  <a:gd name="connsiteY2" fmla="*/ 73717 h 72839"/>
                  <a:gd name="connsiteX3" fmla="*/ 843 w 72839"/>
                  <a:gd name="connsiteY3" fmla="*/ 73717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843" y="878"/>
                    </a:moveTo>
                    <a:lnTo>
                      <a:pt x="73682" y="878"/>
                    </a:lnTo>
                    <a:lnTo>
                      <a:pt x="73682" y="73717"/>
                    </a:lnTo>
                    <a:lnTo>
                      <a:pt x="843" y="73717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75" name="Freeform: Shape 274">
                <a:extLst>
                  <a:ext uri="{FF2B5EF4-FFF2-40B4-BE49-F238E27FC236}">
                    <a16:creationId xmlns:a16="http://schemas.microsoft.com/office/drawing/2014/main" id="{177CD141-6923-A963-FB0B-F4308B85758B}"/>
                  </a:ext>
                </a:extLst>
              </p:cNvPr>
              <p:cNvSpPr/>
              <p:nvPr/>
            </p:nvSpPr>
            <p:spPr>
              <a:xfrm>
                <a:off x="10147240" y="3990342"/>
                <a:ext cx="72839" cy="72839"/>
              </a:xfrm>
              <a:custGeom>
                <a:avLst/>
                <a:gdLst>
                  <a:gd name="connsiteX0" fmla="*/ 878 w 72839"/>
                  <a:gd name="connsiteY0" fmla="*/ 878 h 72839"/>
                  <a:gd name="connsiteX1" fmla="*/ 73717 w 72839"/>
                  <a:gd name="connsiteY1" fmla="*/ 878 h 72839"/>
                  <a:gd name="connsiteX2" fmla="*/ 73717 w 72839"/>
                  <a:gd name="connsiteY2" fmla="*/ 73717 h 72839"/>
                  <a:gd name="connsiteX3" fmla="*/ 878 w 72839"/>
                  <a:gd name="connsiteY3" fmla="*/ 73717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878" y="878"/>
                    </a:moveTo>
                    <a:lnTo>
                      <a:pt x="73717" y="878"/>
                    </a:lnTo>
                    <a:lnTo>
                      <a:pt x="73717" y="73717"/>
                    </a:lnTo>
                    <a:lnTo>
                      <a:pt x="878" y="73717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76" name="Freeform: Shape 275">
                <a:extLst>
                  <a:ext uri="{FF2B5EF4-FFF2-40B4-BE49-F238E27FC236}">
                    <a16:creationId xmlns:a16="http://schemas.microsoft.com/office/drawing/2014/main" id="{BD3C059B-844E-00D6-2FBA-6BEDF837E7A4}"/>
                  </a:ext>
                </a:extLst>
              </p:cNvPr>
              <p:cNvSpPr/>
              <p:nvPr/>
            </p:nvSpPr>
            <p:spPr>
              <a:xfrm>
                <a:off x="10365758" y="3990342"/>
                <a:ext cx="72839" cy="72839"/>
              </a:xfrm>
              <a:custGeom>
                <a:avLst/>
                <a:gdLst>
                  <a:gd name="connsiteX0" fmla="*/ 983 w 72839"/>
                  <a:gd name="connsiteY0" fmla="*/ 878 h 72839"/>
                  <a:gd name="connsiteX1" fmla="*/ 73822 w 72839"/>
                  <a:gd name="connsiteY1" fmla="*/ 878 h 72839"/>
                  <a:gd name="connsiteX2" fmla="*/ 73822 w 72839"/>
                  <a:gd name="connsiteY2" fmla="*/ 73717 h 72839"/>
                  <a:gd name="connsiteX3" fmla="*/ 983 w 72839"/>
                  <a:gd name="connsiteY3" fmla="*/ 73717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983" y="878"/>
                    </a:moveTo>
                    <a:lnTo>
                      <a:pt x="73822" y="878"/>
                    </a:lnTo>
                    <a:lnTo>
                      <a:pt x="73822" y="73717"/>
                    </a:lnTo>
                    <a:lnTo>
                      <a:pt x="983" y="73717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77" name="Freeform: Shape 276">
                <a:extLst>
                  <a:ext uri="{FF2B5EF4-FFF2-40B4-BE49-F238E27FC236}">
                    <a16:creationId xmlns:a16="http://schemas.microsoft.com/office/drawing/2014/main" id="{5F1D0F53-5FAA-6946-193C-4296BB0D3EFD}"/>
                  </a:ext>
                </a:extLst>
              </p:cNvPr>
              <p:cNvSpPr/>
              <p:nvPr/>
            </p:nvSpPr>
            <p:spPr>
              <a:xfrm>
                <a:off x="10438597" y="3990342"/>
                <a:ext cx="72839" cy="72839"/>
              </a:xfrm>
              <a:custGeom>
                <a:avLst/>
                <a:gdLst>
                  <a:gd name="connsiteX0" fmla="*/ 1018 w 72839"/>
                  <a:gd name="connsiteY0" fmla="*/ 878 h 72839"/>
                  <a:gd name="connsiteX1" fmla="*/ 73857 w 72839"/>
                  <a:gd name="connsiteY1" fmla="*/ 878 h 72839"/>
                  <a:gd name="connsiteX2" fmla="*/ 73857 w 72839"/>
                  <a:gd name="connsiteY2" fmla="*/ 73717 h 72839"/>
                  <a:gd name="connsiteX3" fmla="*/ 1018 w 72839"/>
                  <a:gd name="connsiteY3" fmla="*/ 73717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1018" y="878"/>
                    </a:moveTo>
                    <a:lnTo>
                      <a:pt x="73857" y="878"/>
                    </a:lnTo>
                    <a:lnTo>
                      <a:pt x="73857" y="73717"/>
                    </a:lnTo>
                    <a:lnTo>
                      <a:pt x="1018" y="73717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78" name="Freeform: Shape 277">
                <a:extLst>
                  <a:ext uri="{FF2B5EF4-FFF2-40B4-BE49-F238E27FC236}">
                    <a16:creationId xmlns:a16="http://schemas.microsoft.com/office/drawing/2014/main" id="{010FBB3E-51A0-9A55-868B-1CDCBC002D76}"/>
                  </a:ext>
                </a:extLst>
              </p:cNvPr>
              <p:cNvSpPr/>
              <p:nvPr/>
            </p:nvSpPr>
            <p:spPr>
              <a:xfrm>
                <a:off x="8981814" y="4063181"/>
                <a:ext cx="72839" cy="72839"/>
              </a:xfrm>
              <a:custGeom>
                <a:avLst/>
                <a:gdLst>
                  <a:gd name="connsiteX0" fmla="*/ 318 w 72839"/>
                  <a:gd name="connsiteY0" fmla="*/ 913 h 72839"/>
                  <a:gd name="connsiteX1" fmla="*/ 73157 w 72839"/>
                  <a:gd name="connsiteY1" fmla="*/ 913 h 72839"/>
                  <a:gd name="connsiteX2" fmla="*/ 73157 w 72839"/>
                  <a:gd name="connsiteY2" fmla="*/ 73752 h 72839"/>
                  <a:gd name="connsiteX3" fmla="*/ 318 w 72839"/>
                  <a:gd name="connsiteY3" fmla="*/ 73752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318" y="913"/>
                    </a:moveTo>
                    <a:lnTo>
                      <a:pt x="73157" y="913"/>
                    </a:lnTo>
                    <a:lnTo>
                      <a:pt x="73157" y="73752"/>
                    </a:lnTo>
                    <a:lnTo>
                      <a:pt x="318" y="73752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79" name="Freeform: Shape 278">
                <a:extLst>
                  <a:ext uri="{FF2B5EF4-FFF2-40B4-BE49-F238E27FC236}">
                    <a16:creationId xmlns:a16="http://schemas.microsoft.com/office/drawing/2014/main" id="{4D4F754B-A014-3B77-C8E2-63E776166439}"/>
                  </a:ext>
                </a:extLst>
              </p:cNvPr>
              <p:cNvSpPr/>
              <p:nvPr/>
            </p:nvSpPr>
            <p:spPr>
              <a:xfrm>
                <a:off x="9054653" y="4063181"/>
                <a:ext cx="72839" cy="72839"/>
              </a:xfrm>
              <a:custGeom>
                <a:avLst/>
                <a:gdLst>
                  <a:gd name="connsiteX0" fmla="*/ 353 w 72839"/>
                  <a:gd name="connsiteY0" fmla="*/ 913 h 72839"/>
                  <a:gd name="connsiteX1" fmla="*/ 73192 w 72839"/>
                  <a:gd name="connsiteY1" fmla="*/ 913 h 72839"/>
                  <a:gd name="connsiteX2" fmla="*/ 73192 w 72839"/>
                  <a:gd name="connsiteY2" fmla="*/ 73752 h 72839"/>
                  <a:gd name="connsiteX3" fmla="*/ 353 w 72839"/>
                  <a:gd name="connsiteY3" fmla="*/ 73752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353" y="913"/>
                    </a:moveTo>
                    <a:lnTo>
                      <a:pt x="73192" y="913"/>
                    </a:lnTo>
                    <a:lnTo>
                      <a:pt x="73192" y="73752"/>
                    </a:lnTo>
                    <a:lnTo>
                      <a:pt x="353" y="73752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80" name="Freeform: Shape 279">
                <a:extLst>
                  <a:ext uri="{FF2B5EF4-FFF2-40B4-BE49-F238E27FC236}">
                    <a16:creationId xmlns:a16="http://schemas.microsoft.com/office/drawing/2014/main" id="{2D365910-F232-6CB3-CD04-0067E0296FAC}"/>
                  </a:ext>
                </a:extLst>
              </p:cNvPr>
              <p:cNvSpPr/>
              <p:nvPr/>
            </p:nvSpPr>
            <p:spPr>
              <a:xfrm>
                <a:off x="9200331" y="4063181"/>
                <a:ext cx="72839" cy="72839"/>
              </a:xfrm>
              <a:custGeom>
                <a:avLst/>
                <a:gdLst>
                  <a:gd name="connsiteX0" fmla="*/ 423 w 72839"/>
                  <a:gd name="connsiteY0" fmla="*/ 913 h 72839"/>
                  <a:gd name="connsiteX1" fmla="*/ 73262 w 72839"/>
                  <a:gd name="connsiteY1" fmla="*/ 913 h 72839"/>
                  <a:gd name="connsiteX2" fmla="*/ 73262 w 72839"/>
                  <a:gd name="connsiteY2" fmla="*/ 73752 h 72839"/>
                  <a:gd name="connsiteX3" fmla="*/ 423 w 72839"/>
                  <a:gd name="connsiteY3" fmla="*/ 73752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423" y="913"/>
                    </a:moveTo>
                    <a:lnTo>
                      <a:pt x="73262" y="913"/>
                    </a:lnTo>
                    <a:lnTo>
                      <a:pt x="73262" y="73752"/>
                    </a:lnTo>
                    <a:lnTo>
                      <a:pt x="423" y="73752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81" name="Freeform: Shape 280">
                <a:extLst>
                  <a:ext uri="{FF2B5EF4-FFF2-40B4-BE49-F238E27FC236}">
                    <a16:creationId xmlns:a16="http://schemas.microsoft.com/office/drawing/2014/main" id="{748E0B14-4C8B-BDE0-6D40-ED895379DA3F}"/>
                  </a:ext>
                </a:extLst>
              </p:cNvPr>
              <p:cNvSpPr/>
              <p:nvPr/>
            </p:nvSpPr>
            <p:spPr>
              <a:xfrm>
                <a:off x="9273171" y="4063181"/>
                <a:ext cx="72839" cy="72839"/>
              </a:xfrm>
              <a:custGeom>
                <a:avLst/>
                <a:gdLst>
                  <a:gd name="connsiteX0" fmla="*/ 458 w 72839"/>
                  <a:gd name="connsiteY0" fmla="*/ 913 h 72839"/>
                  <a:gd name="connsiteX1" fmla="*/ 73297 w 72839"/>
                  <a:gd name="connsiteY1" fmla="*/ 913 h 72839"/>
                  <a:gd name="connsiteX2" fmla="*/ 73297 w 72839"/>
                  <a:gd name="connsiteY2" fmla="*/ 73752 h 72839"/>
                  <a:gd name="connsiteX3" fmla="*/ 458 w 72839"/>
                  <a:gd name="connsiteY3" fmla="*/ 73752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458" y="913"/>
                    </a:moveTo>
                    <a:lnTo>
                      <a:pt x="73297" y="913"/>
                    </a:lnTo>
                    <a:lnTo>
                      <a:pt x="73297" y="73752"/>
                    </a:lnTo>
                    <a:lnTo>
                      <a:pt x="458" y="73752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82" name="Freeform: Shape 281">
                <a:extLst>
                  <a:ext uri="{FF2B5EF4-FFF2-40B4-BE49-F238E27FC236}">
                    <a16:creationId xmlns:a16="http://schemas.microsoft.com/office/drawing/2014/main" id="{2BEE3B70-22C6-9D88-42BC-861E30DE8C8B}"/>
                  </a:ext>
                </a:extLst>
              </p:cNvPr>
              <p:cNvSpPr/>
              <p:nvPr/>
            </p:nvSpPr>
            <p:spPr>
              <a:xfrm>
                <a:off x="9346010" y="4063181"/>
                <a:ext cx="72839" cy="72839"/>
              </a:xfrm>
              <a:custGeom>
                <a:avLst/>
                <a:gdLst>
                  <a:gd name="connsiteX0" fmla="*/ 493 w 72839"/>
                  <a:gd name="connsiteY0" fmla="*/ 913 h 72839"/>
                  <a:gd name="connsiteX1" fmla="*/ 73332 w 72839"/>
                  <a:gd name="connsiteY1" fmla="*/ 913 h 72839"/>
                  <a:gd name="connsiteX2" fmla="*/ 73332 w 72839"/>
                  <a:gd name="connsiteY2" fmla="*/ 73752 h 72839"/>
                  <a:gd name="connsiteX3" fmla="*/ 493 w 72839"/>
                  <a:gd name="connsiteY3" fmla="*/ 73752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493" y="913"/>
                    </a:moveTo>
                    <a:lnTo>
                      <a:pt x="73332" y="913"/>
                    </a:lnTo>
                    <a:lnTo>
                      <a:pt x="73332" y="73752"/>
                    </a:lnTo>
                    <a:lnTo>
                      <a:pt x="493" y="73752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83" name="Freeform: Shape 282">
                <a:extLst>
                  <a:ext uri="{FF2B5EF4-FFF2-40B4-BE49-F238E27FC236}">
                    <a16:creationId xmlns:a16="http://schemas.microsoft.com/office/drawing/2014/main" id="{86390DF1-6694-19DD-ED8C-E0E8CF74E9E6}"/>
                  </a:ext>
                </a:extLst>
              </p:cNvPr>
              <p:cNvSpPr/>
              <p:nvPr/>
            </p:nvSpPr>
            <p:spPr>
              <a:xfrm>
                <a:off x="9637366" y="4063181"/>
                <a:ext cx="72839" cy="72839"/>
              </a:xfrm>
              <a:custGeom>
                <a:avLst/>
                <a:gdLst>
                  <a:gd name="connsiteX0" fmla="*/ 633 w 72839"/>
                  <a:gd name="connsiteY0" fmla="*/ 913 h 72839"/>
                  <a:gd name="connsiteX1" fmla="*/ 73472 w 72839"/>
                  <a:gd name="connsiteY1" fmla="*/ 913 h 72839"/>
                  <a:gd name="connsiteX2" fmla="*/ 73472 w 72839"/>
                  <a:gd name="connsiteY2" fmla="*/ 73752 h 72839"/>
                  <a:gd name="connsiteX3" fmla="*/ 633 w 72839"/>
                  <a:gd name="connsiteY3" fmla="*/ 73752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633" y="913"/>
                    </a:moveTo>
                    <a:lnTo>
                      <a:pt x="73472" y="913"/>
                    </a:lnTo>
                    <a:lnTo>
                      <a:pt x="73472" y="73752"/>
                    </a:lnTo>
                    <a:lnTo>
                      <a:pt x="633" y="73752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84" name="Freeform: Shape 283">
                <a:extLst>
                  <a:ext uri="{FF2B5EF4-FFF2-40B4-BE49-F238E27FC236}">
                    <a16:creationId xmlns:a16="http://schemas.microsoft.com/office/drawing/2014/main" id="{5F33C701-E12B-BF92-236E-F06FA308B033}"/>
                  </a:ext>
                </a:extLst>
              </p:cNvPr>
              <p:cNvSpPr/>
              <p:nvPr/>
            </p:nvSpPr>
            <p:spPr>
              <a:xfrm>
                <a:off x="9855884" y="4063181"/>
                <a:ext cx="72839" cy="72839"/>
              </a:xfrm>
              <a:custGeom>
                <a:avLst/>
                <a:gdLst>
                  <a:gd name="connsiteX0" fmla="*/ 738 w 72839"/>
                  <a:gd name="connsiteY0" fmla="*/ 913 h 72839"/>
                  <a:gd name="connsiteX1" fmla="*/ 73577 w 72839"/>
                  <a:gd name="connsiteY1" fmla="*/ 913 h 72839"/>
                  <a:gd name="connsiteX2" fmla="*/ 73577 w 72839"/>
                  <a:gd name="connsiteY2" fmla="*/ 73752 h 72839"/>
                  <a:gd name="connsiteX3" fmla="*/ 738 w 72839"/>
                  <a:gd name="connsiteY3" fmla="*/ 73752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738" y="913"/>
                    </a:moveTo>
                    <a:lnTo>
                      <a:pt x="73577" y="913"/>
                    </a:lnTo>
                    <a:lnTo>
                      <a:pt x="73577" y="73752"/>
                    </a:lnTo>
                    <a:lnTo>
                      <a:pt x="738" y="73752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85" name="Freeform: Shape 284">
                <a:extLst>
                  <a:ext uri="{FF2B5EF4-FFF2-40B4-BE49-F238E27FC236}">
                    <a16:creationId xmlns:a16="http://schemas.microsoft.com/office/drawing/2014/main" id="{4EDD9F37-AD2C-C0A4-97CC-2DDB47590DE3}"/>
                  </a:ext>
                </a:extLst>
              </p:cNvPr>
              <p:cNvSpPr/>
              <p:nvPr/>
            </p:nvSpPr>
            <p:spPr>
              <a:xfrm>
                <a:off x="10001562" y="4063181"/>
                <a:ext cx="72839" cy="72839"/>
              </a:xfrm>
              <a:custGeom>
                <a:avLst/>
                <a:gdLst>
                  <a:gd name="connsiteX0" fmla="*/ 808 w 72839"/>
                  <a:gd name="connsiteY0" fmla="*/ 913 h 72839"/>
                  <a:gd name="connsiteX1" fmla="*/ 73647 w 72839"/>
                  <a:gd name="connsiteY1" fmla="*/ 913 h 72839"/>
                  <a:gd name="connsiteX2" fmla="*/ 73647 w 72839"/>
                  <a:gd name="connsiteY2" fmla="*/ 73752 h 72839"/>
                  <a:gd name="connsiteX3" fmla="*/ 808 w 72839"/>
                  <a:gd name="connsiteY3" fmla="*/ 73752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808" y="913"/>
                    </a:moveTo>
                    <a:lnTo>
                      <a:pt x="73647" y="913"/>
                    </a:lnTo>
                    <a:lnTo>
                      <a:pt x="73647" y="73752"/>
                    </a:lnTo>
                    <a:lnTo>
                      <a:pt x="808" y="73752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86" name="Freeform: Shape 285">
                <a:extLst>
                  <a:ext uri="{FF2B5EF4-FFF2-40B4-BE49-F238E27FC236}">
                    <a16:creationId xmlns:a16="http://schemas.microsoft.com/office/drawing/2014/main" id="{28DA0558-F06A-6255-338C-FD552856BF0D}"/>
                  </a:ext>
                </a:extLst>
              </p:cNvPr>
              <p:cNvSpPr/>
              <p:nvPr/>
            </p:nvSpPr>
            <p:spPr>
              <a:xfrm>
                <a:off x="10074401" y="4063181"/>
                <a:ext cx="72839" cy="72839"/>
              </a:xfrm>
              <a:custGeom>
                <a:avLst/>
                <a:gdLst>
                  <a:gd name="connsiteX0" fmla="*/ 843 w 72839"/>
                  <a:gd name="connsiteY0" fmla="*/ 913 h 72839"/>
                  <a:gd name="connsiteX1" fmla="*/ 73682 w 72839"/>
                  <a:gd name="connsiteY1" fmla="*/ 913 h 72839"/>
                  <a:gd name="connsiteX2" fmla="*/ 73682 w 72839"/>
                  <a:gd name="connsiteY2" fmla="*/ 73752 h 72839"/>
                  <a:gd name="connsiteX3" fmla="*/ 843 w 72839"/>
                  <a:gd name="connsiteY3" fmla="*/ 73752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843" y="913"/>
                    </a:moveTo>
                    <a:lnTo>
                      <a:pt x="73682" y="913"/>
                    </a:lnTo>
                    <a:lnTo>
                      <a:pt x="73682" y="73752"/>
                    </a:lnTo>
                    <a:lnTo>
                      <a:pt x="843" y="73752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87" name="Freeform: Shape 286">
                <a:extLst>
                  <a:ext uri="{FF2B5EF4-FFF2-40B4-BE49-F238E27FC236}">
                    <a16:creationId xmlns:a16="http://schemas.microsoft.com/office/drawing/2014/main" id="{7BFAB4C8-C42A-CFEF-9241-F8E5BE371D99}"/>
                  </a:ext>
                </a:extLst>
              </p:cNvPr>
              <p:cNvSpPr/>
              <p:nvPr/>
            </p:nvSpPr>
            <p:spPr>
              <a:xfrm>
                <a:off x="10147240" y="4063181"/>
                <a:ext cx="72839" cy="72839"/>
              </a:xfrm>
              <a:custGeom>
                <a:avLst/>
                <a:gdLst>
                  <a:gd name="connsiteX0" fmla="*/ 878 w 72839"/>
                  <a:gd name="connsiteY0" fmla="*/ 913 h 72839"/>
                  <a:gd name="connsiteX1" fmla="*/ 73717 w 72839"/>
                  <a:gd name="connsiteY1" fmla="*/ 913 h 72839"/>
                  <a:gd name="connsiteX2" fmla="*/ 73717 w 72839"/>
                  <a:gd name="connsiteY2" fmla="*/ 73752 h 72839"/>
                  <a:gd name="connsiteX3" fmla="*/ 878 w 72839"/>
                  <a:gd name="connsiteY3" fmla="*/ 73752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878" y="913"/>
                    </a:moveTo>
                    <a:lnTo>
                      <a:pt x="73717" y="913"/>
                    </a:lnTo>
                    <a:lnTo>
                      <a:pt x="73717" y="73752"/>
                    </a:lnTo>
                    <a:lnTo>
                      <a:pt x="878" y="73752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88" name="Freeform: Shape 287">
                <a:extLst>
                  <a:ext uri="{FF2B5EF4-FFF2-40B4-BE49-F238E27FC236}">
                    <a16:creationId xmlns:a16="http://schemas.microsoft.com/office/drawing/2014/main" id="{E516C95D-9B86-8270-C5F3-331BA63389B8}"/>
                  </a:ext>
                </a:extLst>
              </p:cNvPr>
              <p:cNvSpPr/>
              <p:nvPr/>
            </p:nvSpPr>
            <p:spPr>
              <a:xfrm>
                <a:off x="10220080" y="4063181"/>
                <a:ext cx="72839" cy="72839"/>
              </a:xfrm>
              <a:custGeom>
                <a:avLst/>
                <a:gdLst>
                  <a:gd name="connsiteX0" fmla="*/ 913 w 72839"/>
                  <a:gd name="connsiteY0" fmla="*/ 913 h 72839"/>
                  <a:gd name="connsiteX1" fmla="*/ 73752 w 72839"/>
                  <a:gd name="connsiteY1" fmla="*/ 913 h 72839"/>
                  <a:gd name="connsiteX2" fmla="*/ 73752 w 72839"/>
                  <a:gd name="connsiteY2" fmla="*/ 73752 h 72839"/>
                  <a:gd name="connsiteX3" fmla="*/ 913 w 72839"/>
                  <a:gd name="connsiteY3" fmla="*/ 73752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913" y="913"/>
                    </a:moveTo>
                    <a:lnTo>
                      <a:pt x="73752" y="913"/>
                    </a:lnTo>
                    <a:lnTo>
                      <a:pt x="73752" y="73752"/>
                    </a:lnTo>
                    <a:lnTo>
                      <a:pt x="913" y="73752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89" name="Freeform: Shape 288">
                <a:extLst>
                  <a:ext uri="{FF2B5EF4-FFF2-40B4-BE49-F238E27FC236}">
                    <a16:creationId xmlns:a16="http://schemas.microsoft.com/office/drawing/2014/main" id="{5A247A16-2400-07F2-36BB-4DB635DD63C7}"/>
                  </a:ext>
                </a:extLst>
              </p:cNvPr>
              <p:cNvSpPr/>
              <p:nvPr/>
            </p:nvSpPr>
            <p:spPr>
              <a:xfrm>
                <a:off x="10292919" y="4063181"/>
                <a:ext cx="72839" cy="72839"/>
              </a:xfrm>
              <a:custGeom>
                <a:avLst/>
                <a:gdLst>
                  <a:gd name="connsiteX0" fmla="*/ 948 w 72839"/>
                  <a:gd name="connsiteY0" fmla="*/ 913 h 72839"/>
                  <a:gd name="connsiteX1" fmla="*/ 73787 w 72839"/>
                  <a:gd name="connsiteY1" fmla="*/ 913 h 72839"/>
                  <a:gd name="connsiteX2" fmla="*/ 73787 w 72839"/>
                  <a:gd name="connsiteY2" fmla="*/ 73752 h 72839"/>
                  <a:gd name="connsiteX3" fmla="*/ 948 w 72839"/>
                  <a:gd name="connsiteY3" fmla="*/ 73752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948" y="913"/>
                    </a:moveTo>
                    <a:lnTo>
                      <a:pt x="73787" y="913"/>
                    </a:lnTo>
                    <a:lnTo>
                      <a:pt x="73787" y="73752"/>
                    </a:lnTo>
                    <a:lnTo>
                      <a:pt x="948" y="73752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90" name="Freeform: Shape 289">
                <a:extLst>
                  <a:ext uri="{FF2B5EF4-FFF2-40B4-BE49-F238E27FC236}">
                    <a16:creationId xmlns:a16="http://schemas.microsoft.com/office/drawing/2014/main" id="{0B37C077-70F7-0991-6312-B35BC508F710}"/>
                  </a:ext>
                </a:extLst>
              </p:cNvPr>
              <p:cNvSpPr/>
              <p:nvPr/>
            </p:nvSpPr>
            <p:spPr>
              <a:xfrm>
                <a:off x="10365758" y="4063181"/>
                <a:ext cx="72839" cy="72839"/>
              </a:xfrm>
              <a:custGeom>
                <a:avLst/>
                <a:gdLst>
                  <a:gd name="connsiteX0" fmla="*/ 983 w 72839"/>
                  <a:gd name="connsiteY0" fmla="*/ 913 h 72839"/>
                  <a:gd name="connsiteX1" fmla="*/ 73822 w 72839"/>
                  <a:gd name="connsiteY1" fmla="*/ 913 h 72839"/>
                  <a:gd name="connsiteX2" fmla="*/ 73822 w 72839"/>
                  <a:gd name="connsiteY2" fmla="*/ 73752 h 72839"/>
                  <a:gd name="connsiteX3" fmla="*/ 983 w 72839"/>
                  <a:gd name="connsiteY3" fmla="*/ 73752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983" y="913"/>
                    </a:moveTo>
                    <a:lnTo>
                      <a:pt x="73822" y="913"/>
                    </a:lnTo>
                    <a:lnTo>
                      <a:pt x="73822" y="73752"/>
                    </a:lnTo>
                    <a:lnTo>
                      <a:pt x="983" y="73752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91" name="Freeform: Shape 290">
                <a:extLst>
                  <a:ext uri="{FF2B5EF4-FFF2-40B4-BE49-F238E27FC236}">
                    <a16:creationId xmlns:a16="http://schemas.microsoft.com/office/drawing/2014/main" id="{3B0BD6E1-8D0A-F613-4664-A8B508FB5034}"/>
                  </a:ext>
                </a:extLst>
              </p:cNvPr>
              <p:cNvSpPr/>
              <p:nvPr/>
            </p:nvSpPr>
            <p:spPr>
              <a:xfrm>
                <a:off x="9054653" y="4136020"/>
                <a:ext cx="72839" cy="72839"/>
              </a:xfrm>
              <a:custGeom>
                <a:avLst/>
                <a:gdLst>
                  <a:gd name="connsiteX0" fmla="*/ 353 w 72839"/>
                  <a:gd name="connsiteY0" fmla="*/ 948 h 72839"/>
                  <a:gd name="connsiteX1" fmla="*/ 73192 w 72839"/>
                  <a:gd name="connsiteY1" fmla="*/ 948 h 72839"/>
                  <a:gd name="connsiteX2" fmla="*/ 73192 w 72839"/>
                  <a:gd name="connsiteY2" fmla="*/ 73787 h 72839"/>
                  <a:gd name="connsiteX3" fmla="*/ 353 w 72839"/>
                  <a:gd name="connsiteY3" fmla="*/ 73787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353" y="948"/>
                    </a:moveTo>
                    <a:lnTo>
                      <a:pt x="73192" y="948"/>
                    </a:lnTo>
                    <a:lnTo>
                      <a:pt x="73192" y="73787"/>
                    </a:lnTo>
                    <a:lnTo>
                      <a:pt x="353" y="73787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92" name="Freeform: Shape 291">
                <a:extLst>
                  <a:ext uri="{FF2B5EF4-FFF2-40B4-BE49-F238E27FC236}">
                    <a16:creationId xmlns:a16="http://schemas.microsoft.com/office/drawing/2014/main" id="{39719646-C736-6AA0-026C-9A42189C4E87}"/>
                  </a:ext>
                </a:extLst>
              </p:cNvPr>
              <p:cNvSpPr/>
              <p:nvPr/>
            </p:nvSpPr>
            <p:spPr>
              <a:xfrm>
                <a:off x="9346010" y="4136020"/>
                <a:ext cx="72839" cy="72839"/>
              </a:xfrm>
              <a:custGeom>
                <a:avLst/>
                <a:gdLst>
                  <a:gd name="connsiteX0" fmla="*/ 493 w 72839"/>
                  <a:gd name="connsiteY0" fmla="*/ 948 h 72839"/>
                  <a:gd name="connsiteX1" fmla="*/ 73332 w 72839"/>
                  <a:gd name="connsiteY1" fmla="*/ 948 h 72839"/>
                  <a:gd name="connsiteX2" fmla="*/ 73332 w 72839"/>
                  <a:gd name="connsiteY2" fmla="*/ 73787 h 72839"/>
                  <a:gd name="connsiteX3" fmla="*/ 493 w 72839"/>
                  <a:gd name="connsiteY3" fmla="*/ 73787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493" y="948"/>
                    </a:moveTo>
                    <a:lnTo>
                      <a:pt x="73332" y="948"/>
                    </a:lnTo>
                    <a:lnTo>
                      <a:pt x="73332" y="73787"/>
                    </a:lnTo>
                    <a:lnTo>
                      <a:pt x="493" y="73787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93" name="Freeform: Shape 292">
                <a:extLst>
                  <a:ext uri="{FF2B5EF4-FFF2-40B4-BE49-F238E27FC236}">
                    <a16:creationId xmlns:a16="http://schemas.microsoft.com/office/drawing/2014/main" id="{087AF868-CE2E-E912-3DA4-E30032C62F59}"/>
                  </a:ext>
                </a:extLst>
              </p:cNvPr>
              <p:cNvSpPr/>
              <p:nvPr/>
            </p:nvSpPr>
            <p:spPr>
              <a:xfrm>
                <a:off x="9564527" y="4136020"/>
                <a:ext cx="72839" cy="72839"/>
              </a:xfrm>
              <a:custGeom>
                <a:avLst/>
                <a:gdLst>
                  <a:gd name="connsiteX0" fmla="*/ 598 w 72839"/>
                  <a:gd name="connsiteY0" fmla="*/ 948 h 72839"/>
                  <a:gd name="connsiteX1" fmla="*/ 73437 w 72839"/>
                  <a:gd name="connsiteY1" fmla="*/ 948 h 72839"/>
                  <a:gd name="connsiteX2" fmla="*/ 73437 w 72839"/>
                  <a:gd name="connsiteY2" fmla="*/ 73787 h 72839"/>
                  <a:gd name="connsiteX3" fmla="*/ 598 w 72839"/>
                  <a:gd name="connsiteY3" fmla="*/ 73787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598" y="948"/>
                    </a:moveTo>
                    <a:lnTo>
                      <a:pt x="73437" y="948"/>
                    </a:lnTo>
                    <a:lnTo>
                      <a:pt x="73437" y="73787"/>
                    </a:lnTo>
                    <a:lnTo>
                      <a:pt x="598" y="73787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94" name="Freeform: Shape 293">
                <a:extLst>
                  <a:ext uri="{FF2B5EF4-FFF2-40B4-BE49-F238E27FC236}">
                    <a16:creationId xmlns:a16="http://schemas.microsoft.com/office/drawing/2014/main" id="{7C63E70C-BEC2-636C-3D3E-1E7DDB3D9BEA}"/>
                  </a:ext>
                </a:extLst>
              </p:cNvPr>
              <p:cNvSpPr/>
              <p:nvPr/>
            </p:nvSpPr>
            <p:spPr>
              <a:xfrm>
                <a:off x="9710206" y="4136020"/>
                <a:ext cx="72839" cy="72839"/>
              </a:xfrm>
              <a:custGeom>
                <a:avLst/>
                <a:gdLst>
                  <a:gd name="connsiteX0" fmla="*/ 668 w 72839"/>
                  <a:gd name="connsiteY0" fmla="*/ 948 h 72839"/>
                  <a:gd name="connsiteX1" fmla="*/ 73507 w 72839"/>
                  <a:gd name="connsiteY1" fmla="*/ 948 h 72839"/>
                  <a:gd name="connsiteX2" fmla="*/ 73507 w 72839"/>
                  <a:gd name="connsiteY2" fmla="*/ 73787 h 72839"/>
                  <a:gd name="connsiteX3" fmla="*/ 668 w 72839"/>
                  <a:gd name="connsiteY3" fmla="*/ 73787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668" y="948"/>
                    </a:moveTo>
                    <a:lnTo>
                      <a:pt x="73507" y="948"/>
                    </a:lnTo>
                    <a:lnTo>
                      <a:pt x="73507" y="73787"/>
                    </a:lnTo>
                    <a:lnTo>
                      <a:pt x="668" y="73787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95" name="Freeform: Shape 294">
                <a:extLst>
                  <a:ext uri="{FF2B5EF4-FFF2-40B4-BE49-F238E27FC236}">
                    <a16:creationId xmlns:a16="http://schemas.microsoft.com/office/drawing/2014/main" id="{6CD0E3E3-5E61-C86D-DFE0-B74EE41FE2AF}"/>
                  </a:ext>
                </a:extLst>
              </p:cNvPr>
              <p:cNvSpPr/>
              <p:nvPr/>
            </p:nvSpPr>
            <p:spPr>
              <a:xfrm>
                <a:off x="9783045" y="4136020"/>
                <a:ext cx="72839" cy="72839"/>
              </a:xfrm>
              <a:custGeom>
                <a:avLst/>
                <a:gdLst>
                  <a:gd name="connsiteX0" fmla="*/ 703 w 72839"/>
                  <a:gd name="connsiteY0" fmla="*/ 948 h 72839"/>
                  <a:gd name="connsiteX1" fmla="*/ 73542 w 72839"/>
                  <a:gd name="connsiteY1" fmla="*/ 948 h 72839"/>
                  <a:gd name="connsiteX2" fmla="*/ 73542 w 72839"/>
                  <a:gd name="connsiteY2" fmla="*/ 73787 h 72839"/>
                  <a:gd name="connsiteX3" fmla="*/ 703 w 72839"/>
                  <a:gd name="connsiteY3" fmla="*/ 73787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703" y="948"/>
                    </a:moveTo>
                    <a:lnTo>
                      <a:pt x="73542" y="948"/>
                    </a:lnTo>
                    <a:lnTo>
                      <a:pt x="73542" y="73787"/>
                    </a:lnTo>
                    <a:lnTo>
                      <a:pt x="703" y="73787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96" name="Freeform: Shape 295">
                <a:extLst>
                  <a:ext uri="{FF2B5EF4-FFF2-40B4-BE49-F238E27FC236}">
                    <a16:creationId xmlns:a16="http://schemas.microsoft.com/office/drawing/2014/main" id="{230A45F9-54C7-EEA7-FD7D-16D13FDF09D7}"/>
                  </a:ext>
                </a:extLst>
              </p:cNvPr>
              <p:cNvSpPr/>
              <p:nvPr/>
            </p:nvSpPr>
            <p:spPr>
              <a:xfrm>
                <a:off x="9855884" y="4136020"/>
                <a:ext cx="72839" cy="72839"/>
              </a:xfrm>
              <a:custGeom>
                <a:avLst/>
                <a:gdLst>
                  <a:gd name="connsiteX0" fmla="*/ 738 w 72839"/>
                  <a:gd name="connsiteY0" fmla="*/ 948 h 72839"/>
                  <a:gd name="connsiteX1" fmla="*/ 73577 w 72839"/>
                  <a:gd name="connsiteY1" fmla="*/ 948 h 72839"/>
                  <a:gd name="connsiteX2" fmla="*/ 73577 w 72839"/>
                  <a:gd name="connsiteY2" fmla="*/ 73787 h 72839"/>
                  <a:gd name="connsiteX3" fmla="*/ 738 w 72839"/>
                  <a:gd name="connsiteY3" fmla="*/ 73787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738" y="948"/>
                    </a:moveTo>
                    <a:lnTo>
                      <a:pt x="73577" y="948"/>
                    </a:lnTo>
                    <a:lnTo>
                      <a:pt x="73577" y="73787"/>
                    </a:lnTo>
                    <a:lnTo>
                      <a:pt x="738" y="73787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97" name="Freeform: Shape 296">
                <a:extLst>
                  <a:ext uri="{FF2B5EF4-FFF2-40B4-BE49-F238E27FC236}">
                    <a16:creationId xmlns:a16="http://schemas.microsoft.com/office/drawing/2014/main" id="{5EC2CF40-14AA-6462-1165-7200356A8893}"/>
                  </a:ext>
                </a:extLst>
              </p:cNvPr>
              <p:cNvSpPr/>
              <p:nvPr/>
            </p:nvSpPr>
            <p:spPr>
              <a:xfrm>
                <a:off x="10147240" y="4136020"/>
                <a:ext cx="72839" cy="72839"/>
              </a:xfrm>
              <a:custGeom>
                <a:avLst/>
                <a:gdLst>
                  <a:gd name="connsiteX0" fmla="*/ 878 w 72839"/>
                  <a:gd name="connsiteY0" fmla="*/ 948 h 72839"/>
                  <a:gd name="connsiteX1" fmla="*/ 73717 w 72839"/>
                  <a:gd name="connsiteY1" fmla="*/ 948 h 72839"/>
                  <a:gd name="connsiteX2" fmla="*/ 73717 w 72839"/>
                  <a:gd name="connsiteY2" fmla="*/ 73787 h 72839"/>
                  <a:gd name="connsiteX3" fmla="*/ 878 w 72839"/>
                  <a:gd name="connsiteY3" fmla="*/ 73787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878" y="948"/>
                    </a:moveTo>
                    <a:lnTo>
                      <a:pt x="73717" y="948"/>
                    </a:lnTo>
                    <a:lnTo>
                      <a:pt x="73717" y="73787"/>
                    </a:lnTo>
                    <a:lnTo>
                      <a:pt x="878" y="73787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98" name="Freeform: Shape 297">
                <a:extLst>
                  <a:ext uri="{FF2B5EF4-FFF2-40B4-BE49-F238E27FC236}">
                    <a16:creationId xmlns:a16="http://schemas.microsoft.com/office/drawing/2014/main" id="{AB41AD39-EBCA-D957-4B50-E77560767B18}"/>
                  </a:ext>
                </a:extLst>
              </p:cNvPr>
              <p:cNvSpPr/>
              <p:nvPr/>
            </p:nvSpPr>
            <p:spPr>
              <a:xfrm>
                <a:off x="10220080" y="4136020"/>
                <a:ext cx="72839" cy="72839"/>
              </a:xfrm>
              <a:custGeom>
                <a:avLst/>
                <a:gdLst>
                  <a:gd name="connsiteX0" fmla="*/ 913 w 72839"/>
                  <a:gd name="connsiteY0" fmla="*/ 948 h 72839"/>
                  <a:gd name="connsiteX1" fmla="*/ 73752 w 72839"/>
                  <a:gd name="connsiteY1" fmla="*/ 948 h 72839"/>
                  <a:gd name="connsiteX2" fmla="*/ 73752 w 72839"/>
                  <a:gd name="connsiteY2" fmla="*/ 73787 h 72839"/>
                  <a:gd name="connsiteX3" fmla="*/ 913 w 72839"/>
                  <a:gd name="connsiteY3" fmla="*/ 73787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913" y="948"/>
                    </a:moveTo>
                    <a:lnTo>
                      <a:pt x="73752" y="948"/>
                    </a:lnTo>
                    <a:lnTo>
                      <a:pt x="73752" y="73787"/>
                    </a:lnTo>
                    <a:lnTo>
                      <a:pt x="913" y="73787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99" name="Freeform: Shape 298">
                <a:extLst>
                  <a:ext uri="{FF2B5EF4-FFF2-40B4-BE49-F238E27FC236}">
                    <a16:creationId xmlns:a16="http://schemas.microsoft.com/office/drawing/2014/main" id="{0746A0C8-D013-DBA4-6F39-D34DBC58B544}"/>
                  </a:ext>
                </a:extLst>
              </p:cNvPr>
              <p:cNvSpPr/>
              <p:nvPr/>
            </p:nvSpPr>
            <p:spPr>
              <a:xfrm>
                <a:off x="10292919" y="4136020"/>
                <a:ext cx="72839" cy="72839"/>
              </a:xfrm>
              <a:custGeom>
                <a:avLst/>
                <a:gdLst>
                  <a:gd name="connsiteX0" fmla="*/ 948 w 72839"/>
                  <a:gd name="connsiteY0" fmla="*/ 948 h 72839"/>
                  <a:gd name="connsiteX1" fmla="*/ 73787 w 72839"/>
                  <a:gd name="connsiteY1" fmla="*/ 948 h 72839"/>
                  <a:gd name="connsiteX2" fmla="*/ 73787 w 72839"/>
                  <a:gd name="connsiteY2" fmla="*/ 73787 h 72839"/>
                  <a:gd name="connsiteX3" fmla="*/ 948 w 72839"/>
                  <a:gd name="connsiteY3" fmla="*/ 73787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948" y="948"/>
                    </a:moveTo>
                    <a:lnTo>
                      <a:pt x="73787" y="948"/>
                    </a:lnTo>
                    <a:lnTo>
                      <a:pt x="73787" y="73787"/>
                    </a:lnTo>
                    <a:lnTo>
                      <a:pt x="948" y="73787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00" name="Freeform: Shape 299">
                <a:extLst>
                  <a:ext uri="{FF2B5EF4-FFF2-40B4-BE49-F238E27FC236}">
                    <a16:creationId xmlns:a16="http://schemas.microsoft.com/office/drawing/2014/main" id="{247087CF-FE07-919D-8FE1-2535292DC9AA}"/>
                  </a:ext>
                </a:extLst>
              </p:cNvPr>
              <p:cNvSpPr/>
              <p:nvPr/>
            </p:nvSpPr>
            <p:spPr>
              <a:xfrm>
                <a:off x="10438597" y="4136020"/>
                <a:ext cx="72839" cy="72839"/>
              </a:xfrm>
              <a:custGeom>
                <a:avLst/>
                <a:gdLst>
                  <a:gd name="connsiteX0" fmla="*/ 1018 w 72839"/>
                  <a:gd name="connsiteY0" fmla="*/ 948 h 72839"/>
                  <a:gd name="connsiteX1" fmla="*/ 73857 w 72839"/>
                  <a:gd name="connsiteY1" fmla="*/ 948 h 72839"/>
                  <a:gd name="connsiteX2" fmla="*/ 73857 w 72839"/>
                  <a:gd name="connsiteY2" fmla="*/ 73787 h 72839"/>
                  <a:gd name="connsiteX3" fmla="*/ 1018 w 72839"/>
                  <a:gd name="connsiteY3" fmla="*/ 73787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1018" y="948"/>
                    </a:moveTo>
                    <a:lnTo>
                      <a:pt x="73857" y="948"/>
                    </a:lnTo>
                    <a:lnTo>
                      <a:pt x="73857" y="73787"/>
                    </a:lnTo>
                    <a:lnTo>
                      <a:pt x="1018" y="73787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01" name="Freeform: Shape 300">
                <a:extLst>
                  <a:ext uri="{FF2B5EF4-FFF2-40B4-BE49-F238E27FC236}">
                    <a16:creationId xmlns:a16="http://schemas.microsoft.com/office/drawing/2014/main" id="{6E09A182-FF16-0661-F4ED-AF42AB85DAA6}"/>
                  </a:ext>
                </a:extLst>
              </p:cNvPr>
              <p:cNvSpPr/>
              <p:nvPr/>
            </p:nvSpPr>
            <p:spPr>
              <a:xfrm>
                <a:off x="9054653" y="4208859"/>
                <a:ext cx="72839" cy="72839"/>
              </a:xfrm>
              <a:custGeom>
                <a:avLst/>
                <a:gdLst>
                  <a:gd name="connsiteX0" fmla="*/ 353 w 72839"/>
                  <a:gd name="connsiteY0" fmla="*/ 983 h 72839"/>
                  <a:gd name="connsiteX1" fmla="*/ 73192 w 72839"/>
                  <a:gd name="connsiteY1" fmla="*/ 983 h 72839"/>
                  <a:gd name="connsiteX2" fmla="*/ 73192 w 72839"/>
                  <a:gd name="connsiteY2" fmla="*/ 73822 h 72839"/>
                  <a:gd name="connsiteX3" fmla="*/ 353 w 72839"/>
                  <a:gd name="connsiteY3" fmla="*/ 73822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353" y="983"/>
                    </a:moveTo>
                    <a:lnTo>
                      <a:pt x="73192" y="983"/>
                    </a:lnTo>
                    <a:lnTo>
                      <a:pt x="73192" y="73822"/>
                    </a:lnTo>
                    <a:lnTo>
                      <a:pt x="353" y="73822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02" name="Freeform: Shape 301">
                <a:extLst>
                  <a:ext uri="{FF2B5EF4-FFF2-40B4-BE49-F238E27FC236}">
                    <a16:creationId xmlns:a16="http://schemas.microsoft.com/office/drawing/2014/main" id="{B9F6E93A-3975-B75B-7BE2-ED3074CE0F3F}"/>
                  </a:ext>
                </a:extLst>
              </p:cNvPr>
              <p:cNvSpPr/>
              <p:nvPr/>
            </p:nvSpPr>
            <p:spPr>
              <a:xfrm>
                <a:off x="9346010" y="4208859"/>
                <a:ext cx="72839" cy="72839"/>
              </a:xfrm>
              <a:custGeom>
                <a:avLst/>
                <a:gdLst>
                  <a:gd name="connsiteX0" fmla="*/ 493 w 72839"/>
                  <a:gd name="connsiteY0" fmla="*/ 983 h 72839"/>
                  <a:gd name="connsiteX1" fmla="*/ 73332 w 72839"/>
                  <a:gd name="connsiteY1" fmla="*/ 983 h 72839"/>
                  <a:gd name="connsiteX2" fmla="*/ 73332 w 72839"/>
                  <a:gd name="connsiteY2" fmla="*/ 73822 h 72839"/>
                  <a:gd name="connsiteX3" fmla="*/ 493 w 72839"/>
                  <a:gd name="connsiteY3" fmla="*/ 73822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493" y="983"/>
                    </a:moveTo>
                    <a:lnTo>
                      <a:pt x="73332" y="983"/>
                    </a:lnTo>
                    <a:lnTo>
                      <a:pt x="73332" y="73822"/>
                    </a:lnTo>
                    <a:lnTo>
                      <a:pt x="493" y="73822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03" name="Freeform: Shape 302">
                <a:extLst>
                  <a:ext uri="{FF2B5EF4-FFF2-40B4-BE49-F238E27FC236}">
                    <a16:creationId xmlns:a16="http://schemas.microsoft.com/office/drawing/2014/main" id="{320AAC61-E66F-345E-B19E-93D6D7B3DC76}"/>
                  </a:ext>
                </a:extLst>
              </p:cNvPr>
              <p:cNvSpPr/>
              <p:nvPr/>
            </p:nvSpPr>
            <p:spPr>
              <a:xfrm>
                <a:off x="9491688" y="4208859"/>
                <a:ext cx="72839" cy="72839"/>
              </a:xfrm>
              <a:custGeom>
                <a:avLst/>
                <a:gdLst>
                  <a:gd name="connsiteX0" fmla="*/ 563 w 72839"/>
                  <a:gd name="connsiteY0" fmla="*/ 983 h 72839"/>
                  <a:gd name="connsiteX1" fmla="*/ 73402 w 72839"/>
                  <a:gd name="connsiteY1" fmla="*/ 983 h 72839"/>
                  <a:gd name="connsiteX2" fmla="*/ 73402 w 72839"/>
                  <a:gd name="connsiteY2" fmla="*/ 73822 h 72839"/>
                  <a:gd name="connsiteX3" fmla="*/ 563 w 72839"/>
                  <a:gd name="connsiteY3" fmla="*/ 73822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563" y="983"/>
                    </a:moveTo>
                    <a:lnTo>
                      <a:pt x="73402" y="983"/>
                    </a:lnTo>
                    <a:lnTo>
                      <a:pt x="73402" y="73822"/>
                    </a:lnTo>
                    <a:lnTo>
                      <a:pt x="563" y="73822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04" name="Freeform: Shape 303">
                <a:extLst>
                  <a:ext uri="{FF2B5EF4-FFF2-40B4-BE49-F238E27FC236}">
                    <a16:creationId xmlns:a16="http://schemas.microsoft.com/office/drawing/2014/main" id="{5DCA1BAB-BA88-E848-440C-E82FD7FE6EBA}"/>
                  </a:ext>
                </a:extLst>
              </p:cNvPr>
              <p:cNvSpPr/>
              <p:nvPr/>
            </p:nvSpPr>
            <p:spPr>
              <a:xfrm>
                <a:off x="9637366" y="4208859"/>
                <a:ext cx="72839" cy="72839"/>
              </a:xfrm>
              <a:custGeom>
                <a:avLst/>
                <a:gdLst>
                  <a:gd name="connsiteX0" fmla="*/ 633 w 72839"/>
                  <a:gd name="connsiteY0" fmla="*/ 983 h 72839"/>
                  <a:gd name="connsiteX1" fmla="*/ 73472 w 72839"/>
                  <a:gd name="connsiteY1" fmla="*/ 983 h 72839"/>
                  <a:gd name="connsiteX2" fmla="*/ 73472 w 72839"/>
                  <a:gd name="connsiteY2" fmla="*/ 73822 h 72839"/>
                  <a:gd name="connsiteX3" fmla="*/ 633 w 72839"/>
                  <a:gd name="connsiteY3" fmla="*/ 73822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633" y="983"/>
                    </a:moveTo>
                    <a:lnTo>
                      <a:pt x="73472" y="983"/>
                    </a:lnTo>
                    <a:lnTo>
                      <a:pt x="73472" y="73822"/>
                    </a:lnTo>
                    <a:lnTo>
                      <a:pt x="633" y="73822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05" name="Freeform: Shape 304">
                <a:extLst>
                  <a:ext uri="{FF2B5EF4-FFF2-40B4-BE49-F238E27FC236}">
                    <a16:creationId xmlns:a16="http://schemas.microsoft.com/office/drawing/2014/main" id="{2EE012E7-47F3-34AB-1920-312A87E5A1E8}"/>
                  </a:ext>
                </a:extLst>
              </p:cNvPr>
              <p:cNvSpPr/>
              <p:nvPr/>
            </p:nvSpPr>
            <p:spPr>
              <a:xfrm>
                <a:off x="9783045" y="4208859"/>
                <a:ext cx="72839" cy="72839"/>
              </a:xfrm>
              <a:custGeom>
                <a:avLst/>
                <a:gdLst>
                  <a:gd name="connsiteX0" fmla="*/ 703 w 72839"/>
                  <a:gd name="connsiteY0" fmla="*/ 983 h 72839"/>
                  <a:gd name="connsiteX1" fmla="*/ 73542 w 72839"/>
                  <a:gd name="connsiteY1" fmla="*/ 983 h 72839"/>
                  <a:gd name="connsiteX2" fmla="*/ 73542 w 72839"/>
                  <a:gd name="connsiteY2" fmla="*/ 73822 h 72839"/>
                  <a:gd name="connsiteX3" fmla="*/ 703 w 72839"/>
                  <a:gd name="connsiteY3" fmla="*/ 73822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703" y="983"/>
                    </a:moveTo>
                    <a:lnTo>
                      <a:pt x="73542" y="983"/>
                    </a:lnTo>
                    <a:lnTo>
                      <a:pt x="73542" y="73822"/>
                    </a:lnTo>
                    <a:lnTo>
                      <a:pt x="703" y="73822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06" name="Freeform: Shape 305">
                <a:extLst>
                  <a:ext uri="{FF2B5EF4-FFF2-40B4-BE49-F238E27FC236}">
                    <a16:creationId xmlns:a16="http://schemas.microsoft.com/office/drawing/2014/main" id="{06F65D22-204D-C2ED-9D96-78571CC9B04C}"/>
                  </a:ext>
                </a:extLst>
              </p:cNvPr>
              <p:cNvSpPr/>
              <p:nvPr/>
            </p:nvSpPr>
            <p:spPr>
              <a:xfrm>
                <a:off x="9855884" y="4208859"/>
                <a:ext cx="72839" cy="72839"/>
              </a:xfrm>
              <a:custGeom>
                <a:avLst/>
                <a:gdLst>
                  <a:gd name="connsiteX0" fmla="*/ 738 w 72839"/>
                  <a:gd name="connsiteY0" fmla="*/ 983 h 72839"/>
                  <a:gd name="connsiteX1" fmla="*/ 73577 w 72839"/>
                  <a:gd name="connsiteY1" fmla="*/ 983 h 72839"/>
                  <a:gd name="connsiteX2" fmla="*/ 73577 w 72839"/>
                  <a:gd name="connsiteY2" fmla="*/ 73822 h 72839"/>
                  <a:gd name="connsiteX3" fmla="*/ 738 w 72839"/>
                  <a:gd name="connsiteY3" fmla="*/ 73822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738" y="983"/>
                    </a:moveTo>
                    <a:lnTo>
                      <a:pt x="73577" y="983"/>
                    </a:lnTo>
                    <a:lnTo>
                      <a:pt x="73577" y="73822"/>
                    </a:lnTo>
                    <a:lnTo>
                      <a:pt x="738" y="73822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07" name="Freeform: Shape 306">
                <a:extLst>
                  <a:ext uri="{FF2B5EF4-FFF2-40B4-BE49-F238E27FC236}">
                    <a16:creationId xmlns:a16="http://schemas.microsoft.com/office/drawing/2014/main" id="{BF47CB7F-4137-5EFE-B7AE-21608640591F}"/>
                  </a:ext>
                </a:extLst>
              </p:cNvPr>
              <p:cNvSpPr/>
              <p:nvPr/>
            </p:nvSpPr>
            <p:spPr>
              <a:xfrm>
                <a:off x="9928723" y="4208859"/>
                <a:ext cx="72839" cy="72839"/>
              </a:xfrm>
              <a:custGeom>
                <a:avLst/>
                <a:gdLst>
                  <a:gd name="connsiteX0" fmla="*/ 773 w 72839"/>
                  <a:gd name="connsiteY0" fmla="*/ 983 h 72839"/>
                  <a:gd name="connsiteX1" fmla="*/ 73612 w 72839"/>
                  <a:gd name="connsiteY1" fmla="*/ 983 h 72839"/>
                  <a:gd name="connsiteX2" fmla="*/ 73612 w 72839"/>
                  <a:gd name="connsiteY2" fmla="*/ 73822 h 72839"/>
                  <a:gd name="connsiteX3" fmla="*/ 773 w 72839"/>
                  <a:gd name="connsiteY3" fmla="*/ 73822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773" y="983"/>
                    </a:moveTo>
                    <a:lnTo>
                      <a:pt x="73612" y="983"/>
                    </a:lnTo>
                    <a:lnTo>
                      <a:pt x="73612" y="73822"/>
                    </a:lnTo>
                    <a:lnTo>
                      <a:pt x="773" y="73822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08" name="Freeform: Shape 307">
                <a:extLst>
                  <a:ext uri="{FF2B5EF4-FFF2-40B4-BE49-F238E27FC236}">
                    <a16:creationId xmlns:a16="http://schemas.microsoft.com/office/drawing/2014/main" id="{3C6D8BBC-0DCB-E173-58A3-CE46F5C3F420}"/>
                  </a:ext>
                </a:extLst>
              </p:cNvPr>
              <p:cNvSpPr/>
              <p:nvPr/>
            </p:nvSpPr>
            <p:spPr>
              <a:xfrm>
                <a:off x="10365758" y="4208859"/>
                <a:ext cx="72839" cy="72839"/>
              </a:xfrm>
              <a:custGeom>
                <a:avLst/>
                <a:gdLst>
                  <a:gd name="connsiteX0" fmla="*/ 983 w 72839"/>
                  <a:gd name="connsiteY0" fmla="*/ 983 h 72839"/>
                  <a:gd name="connsiteX1" fmla="*/ 73822 w 72839"/>
                  <a:gd name="connsiteY1" fmla="*/ 983 h 72839"/>
                  <a:gd name="connsiteX2" fmla="*/ 73822 w 72839"/>
                  <a:gd name="connsiteY2" fmla="*/ 73822 h 72839"/>
                  <a:gd name="connsiteX3" fmla="*/ 983 w 72839"/>
                  <a:gd name="connsiteY3" fmla="*/ 73822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983" y="983"/>
                    </a:moveTo>
                    <a:lnTo>
                      <a:pt x="73822" y="983"/>
                    </a:lnTo>
                    <a:lnTo>
                      <a:pt x="73822" y="73822"/>
                    </a:lnTo>
                    <a:lnTo>
                      <a:pt x="983" y="73822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09" name="Freeform: Shape 308">
                <a:extLst>
                  <a:ext uri="{FF2B5EF4-FFF2-40B4-BE49-F238E27FC236}">
                    <a16:creationId xmlns:a16="http://schemas.microsoft.com/office/drawing/2014/main" id="{5A04D5AA-E95E-7176-923C-27E0ABD05A40}"/>
                  </a:ext>
                </a:extLst>
              </p:cNvPr>
              <p:cNvSpPr/>
              <p:nvPr/>
            </p:nvSpPr>
            <p:spPr>
              <a:xfrm>
                <a:off x="8981814" y="4281698"/>
                <a:ext cx="72839" cy="72839"/>
              </a:xfrm>
              <a:custGeom>
                <a:avLst/>
                <a:gdLst>
                  <a:gd name="connsiteX0" fmla="*/ 318 w 72839"/>
                  <a:gd name="connsiteY0" fmla="*/ 1018 h 72839"/>
                  <a:gd name="connsiteX1" fmla="*/ 73157 w 72839"/>
                  <a:gd name="connsiteY1" fmla="*/ 1018 h 72839"/>
                  <a:gd name="connsiteX2" fmla="*/ 73157 w 72839"/>
                  <a:gd name="connsiteY2" fmla="*/ 73857 h 72839"/>
                  <a:gd name="connsiteX3" fmla="*/ 318 w 72839"/>
                  <a:gd name="connsiteY3" fmla="*/ 73857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318" y="1018"/>
                    </a:moveTo>
                    <a:lnTo>
                      <a:pt x="73157" y="1018"/>
                    </a:lnTo>
                    <a:lnTo>
                      <a:pt x="73157" y="73857"/>
                    </a:lnTo>
                    <a:lnTo>
                      <a:pt x="318" y="73857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10" name="Freeform: Shape 309">
                <a:extLst>
                  <a:ext uri="{FF2B5EF4-FFF2-40B4-BE49-F238E27FC236}">
                    <a16:creationId xmlns:a16="http://schemas.microsoft.com/office/drawing/2014/main" id="{7C2ADCF2-A597-8F5F-7D8D-BBE5B18D3FBC}"/>
                  </a:ext>
                </a:extLst>
              </p:cNvPr>
              <p:cNvSpPr/>
              <p:nvPr/>
            </p:nvSpPr>
            <p:spPr>
              <a:xfrm>
                <a:off x="9054653" y="4281698"/>
                <a:ext cx="72839" cy="72839"/>
              </a:xfrm>
              <a:custGeom>
                <a:avLst/>
                <a:gdLst>
                  <a:gd name="connsiteX0" fmla="*/ 353 w 72839"/>
                  <a:gd name="connsiteY0" fmla="*/ 1018 h 72839"/>
                  <a:gd name="connsiteX1" fmla="*/ 73192 w 72839"/>
                  <a:gd name="connsiteY1" fmla="*/ 1018 h 72839"/>
                  <a:gd name="connsiteX2" fmla="*/ 73192 w 72839"/>
                  <a:gd name="connsiteY2" fmla="*/ 73857 h 72839"/>
                  <a:gd name="connsiteX3" fmla="*/ 353 w 72839"/>
                  <a:gd name="connsiteY3" fmla="*/ 73857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353" y="1018"/>
                    </a:moveTo>
                    <a:lnTo>
                      <a:pt x="73192" y="1018"/>
                    </a:lnTo>
                    <a:lnTo>
                      <a:pt x="73192" y="73857"/>
                    </a:lnTo>
                    <a:lnTo>
                      <a:pt x="353" y="73857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11" name="Freeform: Shape 310">
                <a:extLst>
                  <a:ext uri="{FF2B5EF4-FFF2-40B4-BE49-F238E27FC236}">
                    <a16:creationId xmlns:a16="http://schemas.microsoft.com/office/drawing/2014/main" id="{5614558E-1F28-3282-5E37-CA5E8953A2AB}"/>
                  </a:ext>
                </a:extLst>
              </p:cNvPr>
              <p:cNvSpPr/>
              <p:nvPr/>
            </p:nvSpPr>
            <p:spPr>
              <a:xfrm>
                <a:off x="9127492" y="4281698"/>
                <a:ext cx="72839" cy="72839"/>
              </a:xfrm>
              <a:custGeom>
                <a:avLst/>
                <a:gdLst>
                  <a:gd name="connsiteX0" fmla="*/ 388 w 72839"/>
                  <a:gd name="connsiteY0" fmla="*/ 1018 h 72839"/>
                  <a:gd name="connsiteX1" fmla="*/ 73227 w 72839"/>
                  <a:gd name="connsiteY1" fmla="*/ 1018 h 72839"/>
                  <a:gd name="connsiteX2" fmla="*/ 73227 w 72839"/>
                  <a:gd name="connsiteY2" fmla="*/ 73857 h 72839"/>
                  <a:gd name="connsiteX3" fmla="*/ 388 w 72839"/>
                  <a:gd name="connsiteY3" fmla="*/ 73857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388" y="1018"/>
                    </a:moveTo>
                    <a:lnTo>
                      <a:pt x="73227" y="1018"/>
                    </a:lnTo>
                    <a:lnTo>
                      <a:pt x="73227" y="73857"/>
                    </a:lnTo>
                    <a:lnTo>
                      <a:pt x="388" y="73857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12" name="Freeform: Shape 311">
                <a:extLst>
                  <a:ext uri="{FF2B5EF4-FFF2-40B4-BE49-F238E27FC236}">
                    <a16:creationId xmlns:a16="http://schemas.microsoft.com/office/drawing/2014/main" id="{2CFEEA3E-6E5C-4216-1985-ABAE6E9BA1B8}"/>
                  </a:ext>
                </a:extLst>
              </p:cNvPr>
              <p:cNvSpPr/>
              <p:nvPr/>
            </p:nvSpPr>
            <p:spPr>
              <a:xfrm>
                <a:off x="9200331" y="4281698"/>
                <a:ext cx="72839" cy="72839"/>
              </a:xfrm>
              <a:custGeom>
                <a:avLst/>
                <a:gdLst>
                  <a:gd name="connsiteX0" fmla="*/ 423 w 72839"/>
                  <a:gd name="connsiteY0" fmla="*/ 1018 h 72839"/>
                  <a:gd name="connsiteX1" fmla="*/ 73262 w 72839"/>
                  <a:gd name="connsiteY1" fmla="*/ 1018 h 72839"/>
                  <a:gd name="connsiteX2" fmla="*/ 73262 w 72839"/>
                  <a:gd name="connsiteY2" fmla="*/ 73857 h 72839"/>
                  <a:gd name="connsiteX3" fmla="*/ 423 w 72839"/>
                  <a:gd name="connsiteY3" fmla="*/ 73857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423" y="1018"/>
                    </a:moveTo>
                    <a:lnTo>
                      <a:pt x="73262" y="1018"/>
                    </a:lnTo>
                    <a:lnTo>
                      <a:pt x="73262" y="73857"/>
                    </a:lnTo>
                    <a:lnTo>
                      <a:pt x="423" y="73857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13" name="Freeform: Shape 312">
                <a:extLst>
                  <a:ext uri="{FF2B5EF4-FFF2-40B4-BE49-F238E27FC236}">
                    <a16:creationId xmlns:a16="http://schemas.microsoft.com/office/drawing/2014/main" id="{7B466464-2155-C00C-5412-C0E2607038EF}"/>
                  </a:ext>
                </a:extLst>
              </p:cNvPr>
              <p:cNvSpPr/>
              <p:nvPr/>
            </p:nvSpPr>
            <p:spPr>
              <a:xfrm>
                <a:off x="9273171" y="4281698"/>
                <a:ext cx="72839" cy="72839"/>
              </a:xfrm>
              <a:custGeom>
                <a:avLst/>
                <a:gdLst>
                  <a:gd name="connsiteX0" fmla="*/ 458 w 72839"/>
                  <a:gd name="connsiteY0" fmla="*/ 1018 h 72839"/>
                  <a:gd name="connsiteX1" fmla="*/ 73297 w 72839"/>
                  <a:gd name="connsiteY1" fmla="*/ 1018 h 72839"/>
                  <a:gd name="connsiteX2" fmla="*/ 73297 w 72839"/>
                  <a:gd name="connsiteY2" fmla="*/ 73857 h 72839"/>
                  <a:gd name="connsiteX3" fmla="*/ 458 w 72839"/>
                  <a:gd name="connsiteY3" fmla="*/ 73857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458" y="1018"/>
                    </a:moveTo>
                    <a:lnTo>
                      <a:pt x="73297" y="1018"/>
                    </a:lnTo>
                    <a:lnTo>
                      <a:pt x="73297" y="73857"/>
                    </a:lnTo>
                    <a:lnTo>
                      <a:pt x="458" y="73857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14" name="Freeform: Shape 313">
                <a:extLst>
                  <a:ext uri="{FF2B5EF4-FFF2-40B4-BE49-F238E27FC236}">
                    <a16:creationId xmlns:a16="http://schemas.microsoft.com/office/drawing/2014/main" id="{DFFD8C31-A174-AC41-E3F8-0840A2470098}"/>
                  </a:ext>
                </a:extLst>
              </p:cNvPr>
              <p:cNvSpPr/>
              <p:nvPr/>
            </p:nvSpPr>
            <p:spPr>
              <a:xfrm>
                <a:off x="9418849" y="4281698"/>
                <a:ext cx="72839" cy="72839"/>
              </a:xfrm>
              <a:custGeom>
                <a:avLst/>
                <a:gdLst>
                  <a:gd name="connsiteX0" fmla="*/ 528 w 72839"/>
                  <a:gd name="connsiteY0" fmla="*/ 1018 h 72839"/>
                  <a:gd name="connsiteX1" fmla="*/ 73367 w 72839"/>
                  <a:gd name="connsiteY1" fmla="*/ 1018 h 72839"/>
                  <a:gd name="connsiteX2" fmla="*/ 73367 w 72839"/>
                  <a:gd name="connsiteY2" fmla="*/ 73857 h 72839"/>
                  <a:gd name="connsiteX3" fmla="*/ 528 w 72839"/>
                  <a:gd name="connsiteY3" fmla="*/ 73857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528" y="1018"/>
                    </a:moveTo>
                    <a:lnTo>
                      <a:pt x="73367" y="1018"/>
                    </a:lnTo>
                    <a:lnTo>
                      <a:pt x="73367" y="73857"/>
                    </a:lnTo>
                    <a:lnTo>
                      <a:pt x="528" y="73857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15" name="Freeform: Shape 314">
                <a:extLst>
                  <a:ext uri="{FF2B5EF4-FFF2-40B4-BE49-F238E27FC236}">
                    <a16:creationId xmlns:a16="http://schemas.microsoft.com/office/drawing/2014/main" id="{FBB5A8EE-A973-DA6A-7234-16D817183EB3}"/>
                  </a:ext>
                </a:extLst>
              </p:cNvPr>
              <p:cNvSpPr/>
              <p:nvPr/>
            </p:nvSpPr>
            <p:spPr>
              <a:xfrm>
                <a:off x="9564527" y="4281698"/>
                <a:ext cx="72839" cy="72839"/>
              </a:xfrm>
              <a:custGeom>
                <a:avLst/>
                <a:gdLst>
                  <a:gd name="connsiteX0" fmla="*/ 598 w 72839"/>
                  <a:gd name="connsiteY0" fmla="*/ 1018 h 72839"/>
                  <a:gd name="connsiteX1" fmla="*/ 73437 w 72839"/>
                  <a:gd name="connsiteY1" fmla="*/ 1018 h 72839"/>
                  <a:gd name="connsiteX2" fmla="*/ 73437 w 72839"/>
                  <a:gd name="connsiteY2" fmla="*/ 73857 h 72839"/>
                  <a:gd name="connsiteX3" fmla="*/ 598 w 72839"/>
                  <a:gd name="connsiteY3" fmla="*/ 73857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598" y="1018"/>
                    </a:moveTo>
                    <a:lnTo>
                      <a:pt x="73437" y="1018"/>
                    </a:lnTo>
                    <a:lnTo>
                      <a:pt x="73437" y="73857"/>
                    </a:lnTo>
                    <a:lnTo>
                      <a:pt x="598" y="73857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16" name="Freeform: Shape 315">
                <a:extLst>
                  <a:ext uri="{FF2B5EF4-FFF2-40B4-BE49-F238E27FC236}">
                    <a16:creationId xmlns:a16="http://schemas.microsoft.com/office/drawing/2014/main" id="{594E87F5-CAE4-1261-E26B-CBC8BC0102C7}"/>
                  </a:ext>
                </a:extLst>
              </p:cNvPr>
              <p:cNvSpPr/>
              <p:nvPr/>
            </p:nvSpPr>
            <p:spPr>
              <a:xfrm>
                <a:off x="9637366" y="4281698"/>
                <a:ext cx="72839" cy="72839"/>
              </a:xfrm>
              <a:custGeom>
                <a:avLst/>
                <a:gdLst>
                  <a:gd name="connsiteX0" fmla="*/ 633 w 72839"/>
                  <a:gd name="connsiteY0" fmla="*/ 1018 h 72839"/>
                  <a:gd name="connsiteX1" fmla="*/ 73472 w 72839"/>
                  <a:gd name="connsiteY1" fmla="*/ 1018 h 72839"/>
                  <a:gd name="connsiteX2" fmla="*/ 73472 w 72839"/>
                  <a:gd name="connsiteY2" fmla="*/ 73857 h 72839"/>
                  <a:gd name="connsiteX3" fmla="*/ 633 w 72839"/>
                  <a:gd name="connsiteY3" fmla="*/ 73857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633" y="1018"/>
                    </a:moveTo>
                    <a:lnTo>
                      <a:pt x="73472" y="1018"/>
                    </a:lnTo>
                    <a:lnTo>
                      <a:pt x="73472" y="73857"/>
                    </a:lnTo>
                    <a:lnTo>
                      <a:pt x="633" y="73857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17" name="Freeform: Shape 316">
                <a:extLst>
                  <a:ext uri="{FF2B5EF4-FFF2-40B4-BE49-F238E27FC236}">
                    <a16:creationId xmlns:a16="http://schemas.microsoft.com/office/drawing/2014/main" id="{DF1ECD2B-E8C2-EB4E-6CDC-2893253F53A5}"/>
                  </a:ext>
                </a:extLst>
              </p:cNvPr>
              <p:cNvSpPr/>
              <p:nvPr/>
            </p:nvSpPr>
            <p:spPr>
              <a:xfrm>
                <a:off x="9783045" y="4281698"/>
                <a:ext cx="72839" cy="72839"/>
              </a:xfrm>
              <a:custGeom>
                <a:avLst/>
                <a:gdLst>
                  <a:gd name="connsiteX0" fmla="*/ 703 w 72839"/>
                  <a:gd name="connsiteY0" fmla="*/ 1018 h 72839"/>
                  <a:gd name="connsiteX1" fmla="*/ 73542 w 72839"/>
                  <a:gd name="connsiteY1" fmla="*/ 1018 h 72839"/>
                  <a:gd name="connsiteX2" fmla="*/ 73542 w 72839"/>
                  <a:gd name="connsiteY2" fmla="*/ 73857 h 72839"/>
                  <a:gd name="connsiteX3" fmla="*/ 703 w 72839"/>
                  <a:gd name="connsiteY3" fmla="*/ 73857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703" y="1018"/>
                    </a:moveTo>
                    <a:lnTo>
                      <a:pt x="73542" y="1018"/>
                    </a:lnTo>
                    <a:lnTo>
                      <a:pt x="73542" y="73857"/>
                    </a:lnTo>
                    <a:lnTo>
                      <a:pt x="703" y="73857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18" name="Freeform: Shape 317">
                <a:extLst>
                  <a:ext uri="{FF2B5EF4-FFF2-40B4-BE49-F238E27FC236}">
                    <a16:creationId xmlns:a16="http://schemas.microsoft.com/office/drawing/2014/main" id="{486BBFCC-7E59-B383-AB86-3402B5DA5FF9}"/>
                  </a:ext>
                </a:extLst>
              </p:cNvPr>
              <p:cNvSpPr/>
              <p:nvPr/>
            </p:nvSpPr>
            <p:spPr>
              <a:xfrm>
                <a:off x="9855884" y="4281698"/>
                <a:ext cx="72839" cy="72839"/>
              </a:xfrm>
              <a:custGeom>
                <a:avLst/>
                <a:gdLst>
                  <a:gd name="connsiteX0" fmla="*/ 738 w 72839"/>
                  <a:gd name="connsiteY0" fmla="*/ 1018 h 72839"/>
                  <a:gd name="connsiteX1" fmla="*/ 73577 w 72839"/>
                  <a:gd name="connsiteY1" fmla="*/ 1018 h 72839"/>
                  <a:gd name="connsiteX2" fmla="*/ 73577 w 72839"/>
                  <a:gd name="connsiteY2" fmla="*/ 73857 h 72839"/>
                  <a:gd name="connsiteX3" fmla="*/ 738 w 72839"/>
                  <a:gd name="connsiteY3" fmla="*/ 73857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738" y="1018"/>
                    </a:moveTo>
                    <a:lnTo>
                      <a:pt x="73577" y="1018"/>
                    </a:lnTo>
                    <a:lnTo>
                      <a:pt x="73577" y="73857"/>
                    </a:lnTo>
                    <a:lnTo>
                      <a:pt x="738" y="73857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19" name="Freeform: Shape 318">
                <a:extLst>
                  <a:ext uri="{FF2B5EF4-FFF2-40B4-BE49-F238E27FC236}">
                    <a16:creationId xmlns:a16="http://schemas.microsoft.com/office/drawing/2014/main" id="{9216DDB2-D073-1D5E-A00E-AFEE29C6138C}"/>
                  </a:ext>
                </a:extLst>
              </p:cNvPr>
              <p:cNvSpPr/>
              <p:nvPr/>
            </p:nvSpPr>
            <p:spPr>
              <a:xfrm>
                <a:off x="9928723" y="4281698"/>
                <a:ext cx="72839" cy="72839"/>
              </a:xfrm>
              <a:custGeom>
                <a:avLst/>
                <a:gdLst>
                  <a:gd name="connsiteX0" fmla="*/ 773 w 72839"/>
                  <a:gd name="connsiteY0" fmla="*/ 1018 h 72839"/>
                  <a:gd name="connsiteX1" fmla="*/ 73612 w 72839"/>
                  <a:gd name="connsiteY1" fmla="*/ 1018 h 72839"/>
                  <a:gd name="connsiteX2" fmla="*/ 73612 w 72839"/>
                  <a:gd name="connsiteY2" fmla="*/ 73857 h 72839"/>
                  <a:gd name="connsiteX3" fmla="*/ 773 w 72839"/>
                  <a:gd name="connsiteY3" fmla="*/ 73857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773" y="1018"/>
                    </a:moveTo>
                    <a:lnTo>
                      <a:pt x="73612" y="1018"/>
                    </a:lnTo>
                    <a:lnTo>
                      <a:pt x="73612" y="73857"/>
                    </a:lnTo>
                    <a:lnTo>
                      <a:pt x="773" y="73857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20" name="Freeform: Shape 319">
                <a:extLst>
                  <a:ext uri="{FF2B5EF4-FFF2-40B4-BE49-F238E27FC236}">
                    <a16:creationId xmlns:a16="http://schemas.microsoft.com/office/drawing/2014/main" id="{FE785C6B-00BB-A835-6496-09F068159465}"/>
                  </a:ext>
                </a:extLst>
              </p:cNvPr>
              <p:cNvSpPr/>
              <p:nvPr/>
            </p:nvSpPr>
            <p:spPr>
              <a:xfrm>
                <a:off x="10147240" y="4281698"/>
                <a:ext cx="72839" cy="72839"/>
              </a:xfrm>
              <a:custGeom>
                <a:avLst/>
                <a:gdLst>
                  <a:gd name="connsiteX0" fmla="*/ 878 w 72839"/>
                  <a:gd name="connsiteY0" fmla="*/ 1018 h 72839"/>
                  <a:gd name="connsiteX1" fmla="*/ 73717 w 72839"/>
                  <a:gd name="connsiteY1" fmla="*/ 1018 h 72839"/>
                  <a:gd name="connsiteX2" fmla="*/ 73717 w 72839"/>
                  <a:gd name="connsiteY2" fmla="*/ 73857 h 72839"/>
                  <a:gd name="connsiteX3" fmla="*/ 878 w 72839"/>
                  <a:gd name="connsiteY3" fmla="*/ 73857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878" y="1018"/>
                    </a:moveTo>
                    <a:lnTo>
                      <a:pt x="73717" y="1018"/>
                    </a:lnTo>
                    <a:lnTo>
                      <a:pt x="73717" y="73857"/>
                    </a:lnTo>
                    <a:lnTo>
                      <a:pt x="878" y="73857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21" name="Freeform: Shape 320">
                <a:extLst>
                  <a:ext uri="{FF2B5EF4-FFF2-40B4-BE49-F238E27FC236}">
                    <a16:creationId xmlns:a16="http://schemas.microsoft.com/office/drawing/2014/main" id="{3BEF5FFE-AEEF-F678-3CD2-AF1775F2D543}"/>
                  </a:ext>
                </a:extLst>
              </p:cNvPr>
              <p:cNvSpPr/>
              <p:nvPr/>
            </p:nvSpPr>
            <p:spPr>
              <a:xfrm>
                <a:off x="10220080" y="4281698"/>
                <a:ext cx="72839" cy="72839"/>
              </a:xfrm>
              <a:custGeom>
                <a:avLst/>
                <a:gdLst>
                  <a:gd name="connsiteX0" fmla="*/ 913 w 72839"/>
                  <a:gd name="connsiteY0" fmla="*/ 1018 h 72839"/>
                  <a:gd name="connsiteX1" fmla="*/ 73752 w 72839"/>
                  <a:gd name="connsiteY1" fmla="*/ 1018 h 72839"/>
                  <a:gd name="connsiteX2" fmla="*/ 73752 w 72839"/>
                  <a:gd name="connsiteY2" fmla="*/ 73857 h 72839"/>
                  <a:gd name="connsiteX3" fmla="*/ 913 w 72839"/>
                  <a:gd name="connsiteY3" fmla="*/ 73857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913" y="1018"/>
                    </a:moveTo>
                    <a:lnTo>
                      <a:pt x="73752" y="1018"/>
                    </a:lnTo>
                    <a:lnTo>
                      <a:pt x="73752" y="73857"/>
                    </a:lnTo>
                    <a:lnTo>
                      <a:pt x="913" y="73857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22" name="Freeform: Shape 321">
                <a:extLst>
                  <a:ext uri="{FF2B5EF4-FFF2-40B4-BE49-F238E27FC236}">
                    <a16:creationId xmlns:a16="http://schemas.microsoft.com/office/drawing/2014/main" id="{F465CC75-F077-58E2-D848-692995F1B4A5}"/>
                  </a:ext>
                </a:extLst>
              </p:cNvPr>
              <p:cNvSpPr/>
              <p:nvPr/>
            </p:nvSpPr>
            <p:spPr>
              <a:xfrm>
                <a:off x="10365758" y="4281698"/>
                <a:ext cx="72839" cy="72839"/>
              </a:xfrm>
              <a:custGeom>
                <a:avLst/>
                <a:gdLst>
                  <a:gd name="connsiteX0" fmla="*/ 983 w 72839"/>
                  <a:gd name="connsiteY0" fmla="*/ 1018 h 72839"/>
                  <a:gd name="connsiteX1" fmla="*/ 73822 w 72839"/>
                  <a:gd name="connsiteY1" fmla="*/ 1018 h 72839"/>
                  <a:gd name="connsiteX2" fmla="*/ 73822 w 72839"/>
                  <a:gd name="connsiteY2" fmla="*/ 73857 h 72839"/>
                  <a:gd name="connsiteX3" fmla="*/ 983 w 72839"/>
                  <a:gd name="connsiteY3" fmla="*/ 73857 h 7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39" h="72839">
                    <a:moveTo>
                      <a:pt x="983" y="1018"/>
                    </a:moveTo>
                    <a:lnTo>
                      <a:pt x="73822" y="1018"/>
                    </a:lnTo>
                    <a:lnTo>
                      <a:pt x="73822" y="73857"/>
                    </a:lnTo>
                    <a:lnTo>
                      <a:pt x="983" y="73857"/>
                    </a:lnTo>
                    <a:close/>
                  </a:path>
                </a:pathLst>
              </a:custGeom>
              <a:solidFill>
                <a:srgbClr val="000000"/>
              </a:solidFill>
              <a:ln w="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grpSp>
            <p:nvGrpSpPr>
              <p:cNvPr id="323" name="Graphic 7">
                <a:extLst>
                  <a:ext uri="{FF2B5EF4-FFF2-40B4-BE49-F238E27FC236}">
                    <a16:creationId xmlns:a16="http://schemas.microsoft.com/office/drawing/2014/main" id="{CA4B67E9-479E-5DA1-D3E7-614F86ED5A3D}"/>
                  </a:ext>
                </a:extLst>
              </p:cNvPr>
              <p:cNvGrpSpPr/>
              <p:nvPr/>
            </p:nvGrpSpPr>
            <p:grpSpPr>
              <a:xfrm>
                <a:off x="8399101" y="2242204"/>
                <a:ext cx="509874" cy="509873"/>
                <a:chOff x="8399101" y="2242204"/>
                <a:chExt cx="509874" cy="509873"/>
              </a:xfrm>
            </p:grpSpPr>
            <p:sp>
              <p:nvSpPr>
                <p:cNvPr id="324" name="Freeform: Shape 323">
                  <a:extLst>
                    <a:ext uri="{FF2B5EF4-FFF2-40B4-BE49-F238E27FC236}">
                      <a16:creationId xmlns:a16="http://schemas.microsoft.com/office/drawing/2014/main" id="{3F34F52D-8559-9A29-2580-6D3ADB32CE0D}"/>
                    </a:ext>
                  </a:extLst>
                </p:cNvPr>
                <p:cNvSpPr/>
                <p:nvPr/>
              </p:nvSpPr>
              <p:spPr>
                <a:xfrm>
                  <a:off x="8475582" y="2318685"/>
                  <a:ext cx="356911" cy="356911"/>
                </a:xfrm>
                <a:custGeom>
                  <a:avLst/>
                  <a:gdLst>
                    <a:gd name="connsiteX0" fmla="*/ 143 w 356911"/>
                    <a:gd name="connsiteY0" fmla="*/ 143 h 356911"/>
                    <a:gd name="connsiteX1" fmla="*/ 357054 w 356911"/>
                    <a:gd name="connsiteY1" fmla="*/ 143 h 356911"/>
                    <a:gd name="connsiteX2" fmla="*/ 357054 w 356911"/>
                    <a:gd name="connsiteY2" fmla="*/ 357054 h 356911"/>
                    <a:gd name="connsiteX3" fmla="*/ 143 w 356911"/>
                    <a:gd name="connsiteY3" fmla="*/ 357054 h 3569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56911" h="356911">
                      <a:moveTo>
                        <a:pt x="143" y="143"/>
                      </a:moveTo>
                      <a:lnTo>
                        <a:pt x="357054" y="143"/>
                      </a:lnTo>
                      <a:lnTo>
                        <a:pt x="357054" y="357054"/>
                      </a:lnTo>
                      <a:lnTo>
                        <a:pt x="143" y="357054"/>
                      </a:lnTo>
                      <a:close/>
                    </a:path>
                  </a:pathLst>
                </a:custGeom>
                <a:noFill/>
                <a:ln w="50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325" name="Freeform: Shape 324">
                  <a:extLst>
                    <a:ext uri="{FF2B5EF4-FFF2-40B4-BE49-F238E27FC236}">
                      <a16:creationId xmlns:a16="http://schemas.microsoft.com/office/drawing/2014/main" id="{314DC3D0-CCE5-BBA9-E4F3-5C5CFC51C0EC}"/>
                    </a:ext>
                  </a:extLst>
                </p:cNvPr>
                <p:cNvSpPr/>
                <p:nvPr/>
              </p:nvSpPr>
              <p:spPr>
                <a:xfrm>
                  <a:off x="8399101" y="2242204"/>
                  <a:ext cx="509874" cy="509873"/>
                </a:xfrm>
                <a:custGeom>
                  <a:avLst/>
                  <a:gdLst>
                    <a:gd name="connsiteX0" fmla="*/ 433535 w 509874"/>
                    <a:gd name="connsiteY0" fmla="*/ 143 h 509873"/>
                    <a:gd name="connsiteX1" fmla="*/ 76624 w 509874"/>
                    <a:gd name="connsiteY1" fmla="*/ 143 h 509873"/>
                    <a:gd name="connsiteX2" fmla="*/ 143 w 509874"/>
                    <a:gd name="connsiteY2" fmla="*/ 143 h 509873"/>
                    <a:gd name="connsiteX3" fmla="*/ 143 w 509874"/>
                    <a:gd name="connsiteY3" fmla="*/ 76624 h 509873"/>
                    <a:gd name="connsiteX4" fmla="*/ 143 w 509874"/>
                    <a:gd name="connsiteY4" fmla="*/ 433535 h 509873"/>
                    <a:gd name="connsiteX5" fmla="*/ 143 w 509874"/>
                    <a:gd name="connsiteY5" fmla="*/ 510016 h 509873"/>
                    <a:gd name="connsiteX6" fmla="*/ 76624 w 509874"/>
                    <a:gd name="connsiteY6" fmla="*/ 510016 h 509873"/>
                    <a:gd name="connsiteX7" fmla="*/ 433535 w 509874"/>
                    <a:gd name="connsiteY7" fmla="*/ 510016 h 509873"/>
                    <a:gd name="connsiteX8" fmla="*/ 510017 w 509874"/>
                    <a:gd name="connsiteY8" fmla="*/ 510016 h 509873"/>
                    <a:gd name="connsiteX9" fmla="*/ 510017 w 509874"/>
                    <a:gd name="connsiteY9" fmla="*/ 433535 h 509873"/>
                    <a:gd name="connsiteX10" fmla="*/ 510017 w 509874"/>
                    <a:gd name="connsiteY10" fmla="*/ 76624 h 509873"/>
                    <a:gd name="connsiteX11" fmla="*/ 510017 w 509874"/>
                    <a:gd name="connsiteY11" fmla="*/ 143 h 509873"/>
                    <a:gd name="connsiteX12" fmla="*/ 433535 w 509874"/>
                    <a:gd name="connsiteY12" fmla="*/ 143 h 509873"/>
                    <a:gd name="connsiteX13" fmla="*/ 433535 w 509874"/>
                    <a:gd name="connsiteY13" fmla="*/ 433535 h 509873"/>
                    <a:gd name="connsiteX14" fmla="*/ 76624 w 509874"/>
                    <a:gd name="connsiteY14" fmla="*/ 433535 h 509873"/>
                    <a:gd name="connsiteX15" fmla="*/ 76624 w 509874"/>
                    <a:gd name="connsiteY15" fmla="*/ 76624 h 509873"/>
                    <a:gd name="connsiteX16" fmla="*/ 433535 w 509874"/>
                    <a:gd name="connsiteY16" fmla="*/ 76624 h 509873"/>
                    <a:gd name="connsiteX17" fmla="*/ 433535 w 509874"/>
                    <a:gd name="connsiteY17" fmla="*/ 433535 h 5098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509874" h="509873">
                      <a:moveTo>
                        <a:pt x="433535" y="143"/>
                      </a:moveTo>
                      <a:lnTo>
                        <a:pt x="76624" y="143"/>
                      </a:lnTo>
                      <a:lnTo>
                        <a:pt x="143" y="143"/>
                      </a:lnTo>
                      <a:lnTo>
                        <a:pt x="143" y="76624"/>
                      </a:lnTo>
                      <a:lnTo>
                        <a:pt x="143" y="433535"/>
                      </a:lnTo>
                      <a:lnTo>
                        <a:pt x="143" y="510016"/>
                      </a:lnTo>
                      <a:lnTo>
                        <a:pt x="76624" y="510016"/>
                      </a:lnTo>
                      <a:lnTo>
                        <a:pt x="433535" y="510016"/>
                      </a:lnTo>
                      <a:lnTo>
                        <a:pt x="510017" y="510016"/>
                      </a:lnTo>
                      <a:lnTo>
                        <a:pt x="510017" y="433535"/>
                      </a:lnTo>
                      <a:lnTo>
                        <a:pt x="510017" y="76624"/>
                      </a:lnTo>
                      <a:lnTo>
                        <a:pt x="510017" y="143"/>
                      </a:lnTo>
                      <a:lnTo>
                        <a:pt x="433535" y="143"/>
                      </a:lnTo>
                      <a:close/>
                      <a:moveTo>
                        <a:pt x="433535" y="433535"/>
                      </a:moveTo>
                      <a:lnTo>
                        <a:pt x="76624" y="433535"/>
                      </a:lnTo>
                      <a:lnTo>
                        <a:pt x="76624" y="76624"/>
                      </a:lnTo>
                      <a:lnTo>
                        <a:pt x="433535" y="76624"/>
                      </a:lnTo>
                      <a:lnTo>
                        <a:pt x="433535" y="43353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50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</p:grpSp>
          <p:grpSp>
            <p:nvGrpSpPr>
              <p:cNvPr id="326" name="Graphic 7">
                <a:extLst>
                  <a:ext uri="{FF2B5EF4-FFF2-40B4-BE49-F238E27FC236}">
                    <a16:creationId xmlns:a16="http://schemas.microsoft.com/office/drawing/2014/main" id="{7B8DB765-F652-69B5-9D0E-C2F1A9F35D66}"/>
                  </a:ext>
                </a:extLst>
              </p:cNvPr>
              <p:cNvGrpSpPr/>
              <p:nvPr/>
            </p:nvGrpSpPr>
            <p:grpSpPr>
              <a:xfrm>
                <a:off x="10001562" y="2242204"/>
                <a:ext cx="509874" cy="509873"/>
                <a:chOff x="10001562" y="2242204"/>
                <a:chExt cx="509874" cy="509873"/>
              </a:xfrm>
            </p:grpSpPr>
            <p:sp>
              <p:nvSpPr>
                <p:cNvPr id="327" name="Freeform: Shape 326">
                  <a:extLst>
                    <a:ext uri="{FF2B5EF4-FFF2-40B4-BE49-F238E27FC236}">
                      <a16:creationId xmlns:a16="http://schemas.microsoft.com/office/drawing/2014/main" id="{50352534-8235-D285-8751-94772582F811}"/>
                    </a:ext>
                  </a:extLst>
                </p:cNvPr>
                <p:cNvSpPr/>
                <p:nvPr/>
              </p:nvSpPr>
              <p:spPr>
                <a:xfrm>
                  <a:off x="10078043" y="2318685"/>
                  <a:ext cx="356911" cy="356911"/>
                </a:xfrm>
                <a:custGeom>
                  <a:avLst/>
                  <a:gdLst>
                    <a:gd name="connsiteX0" fmla="*/ 913 w 356911"/>
                    <a:gd name="connsiteY0" fmla="*/ 143 h 356911"/>
                    <a:gd name="connsiteX1" fmla="*/ 357824 w 356911"/>
                    <a:gd name="connsiteY1" fmla="*/ 143 h 356911"/>
                    <a:gd name="connsiteX2" fmla="*/ 357824 w 356911"/>
                    <a:gd name="connsiteY2" fmla="*/ 357054 h 356911"/>
                    <a:gd name="connsiteX3" fmla="*/ 913 w 356911"/>
                    <a:gd name="connsiteY3" fmla="*/ 357054 h 3569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56911" h="356911">
                      <a:moveTo>
                        <a:pt x="913" y="143"/>
                      </a:moveTo>
                      <a:lnTo>
                        <a:pt x="357824" y="143"/>
                      </a:lnTo>
                      <a:lnTo>
                        <a:pt x="357824" y="357054"/>
                      </a:lnTo>
                      <a:lnTo>
                        <a:pt x="913" y="357054"/>
                      </a:lnTo>
                      <a:close/>
                    </a:path>
                  </a:pathLst>
                </a:custGeom>
                <a:noFill/>
                <a:ln w="50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328" name="Freeform: Shape 327">
                  <a:extLst>
                    <a:ext uri="{FF2B5EF4-FFF2-40B4-BE49-F238E27FC236}">
                      <a16:creationId xmlns:a16="http://schemas.microsoft.com/office/drawing/2014/main" id="{FC87F30C-3333-FDFD-3616-517591FCBD7B}"/>
                    </a:ext>
                  </a:extLst>
                </p:cNvPr>
                <p:cNvSpPr/>
                <p:nvPr/>
              </p:nvSpPr>
              <p:spPr>
                <a:xfrm>
                  <a:off x="10001562" y="2242204"/>
                  <a:ext cx="509874" cy="509873"/>
                </a:xfrm>
                <a:custGeom>
                  <a:avLst/>
                  <a:gdLst>
                    <a:gd name="connsiteX0" fmla="*/ 434305 w 509874"/>
                    <a:gd name="connsiteY0" fmla="*/ 143 h 509873"/>
                    <a:gd name="connsiteX1" fmla="*/ 77394 w 509874"/>
                    <a:gd name="connsiteY1" fmla="*/ 143 h 509873"/>
                    <a:gd name="connsiteX2" fmla="*/ 913 w 509874"/>
                    <a:gd name="connsiteY2" fmla="*/ 143 h 509873"/>
                    <a:gd name="connsiteX3" fmla="*/ 913 w 509874"/>
                    <a:gd name="connsiteY3" fmla="*/ 76624 h 509873"/>
                    <a:gd name="connsiteX4" fmla="*/ 913 w 509874"/>
                    <a:gd name="connsiteY4" fmla="*/ 433535 h 509873"/>
                    <a:gd name="connsiteX5" fmla="*/ 913 w 509874"/>
                    <a:gd name="connsiteY5" fmla="*/ 510016 h 509873"/>
                    <a:gd name="connsiteX6" fmla="*/ 77394 w 509874"/>
                    <a:gd name="connsiteY6" fmla="*/ 510016 h 509873"/>
                    <a:gd name="connsiteX7" fmla="*/ 434305 w 509874"/>
                    <a:gd name="connsiteY7" fmla="*/ 510016 h 509873"/>
                    <a:gd name="connsiteX8" fmla="*/ 510787 w 509874"/>
                    <a:gd name="connsiteY8" fmla="*/ 510016 h 509873"/>
                    <a:gd name="connsiteX9" fmla="*/ 510787 w 509874"/>
                    <a:gd name="connsiteY9" fmla="*/ 433535 h 509873"/>
                    <a:gd name="connsiteX10" fmla="*/ 510787 w 509874"/>
                    <a:gd name="connsiteY10" fmla="*/ 76624 h 509873"/>
                    <a:gd name="connsiteX11" fmla="*/ 510787 w 509874"/>
                    <a:gd name="connsiteY11" fmla="*/ 143 h 509873"/>
                    <a:gd name="connsiteX12" fmla="*/ 434305 w 509874"/>
                    <a:gd name="connsiteY12" fmla="*/ 143 h 509873"/>
                    <a:gd name="connsiteX13" fmla="*/ 434305 w 509874"/>
                    <a:gd name="connsiteY13" fmla="*/ 433535 h 509873"/>
                    <a:gd name="connsiteX14" fmla="*/ 77394 w 509874"/>
                    <a:gd name="connsiteY14" fmla="*/ 433535 h 509873"/>
                    <a:gd name="connsiteX15" fmla="*/ 77394 w 509874"/>
                    <a:gd name="connsiteY15" fmla="*/ 76624 h 509873"/>
                    <a:gd name="connsiteX16" fmla="*/ 434305 w 509874"/>
                    <a:gd name="connsiteY16" fmla="*/ 76624 h 509873"/>
                    <a:gd name="connsiteX17" fmla="*/ 434305 w 509874"/>
                    <a:gd name="connsiteY17" fmla="*/ 433535 h 5098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509874" h="509873">
                      <a:moveTo>
                        <a:pt x="434305" y="143"/>
                      </a:moveTo>
                      <a:lnTo>
                        <a:pt x="77394" y="143"/>
                      </a:lnTo>
                      <a:lnTo>
                        <a:pt x="913" y="143"/>
                      </a:lnTo>
                      <a:lnTo>
                        <a:pt x="913" y="76624"/>
                      </a:lnTo>
                      <a:lnTo>
                        <a:pt x="913" y="433535"/>
                      </a:lnTo>
                      <a:lnTo>
                        <a:pt x="913" y="510016"/>
                      </a:lnTo>
                      <a:lnTo>
                        <a:pt x="77394" y="510016"/>
                      </a:lnTo>
                      <a:lnTo>
                        <a:pt x="434305" y="510016"/>
                      </a:lnTo>
                      <a:lnTo>
                        <a:pt x="510787" y="510016"/>
                      </a:lnTo>
                      <a:lnTo>
                        <a:pt x="510787" y="433535"/>
                      </a:lnTo>
                      <a:lnTo>
                        <a:pt x="510787" y="76624"/>
                      </a:lnTo>
                      <a:lnTo>
                        <a:pt x="510787" y="143"/>
                      </a:lnTo>
                      <a:lnTo>
                        <a:pt x="434305" y="143"/>
                      </a:lnTo>
                      <a:close/>
                      <a:moveTo>
                        <a:pt x="434305" y="433535"/>
                      </a:moveTo>
                      <a:lnTo>
                        <a:pt x="77394" y="433535"/>
                      </a:lnTo>
                      <a:lnTo>
                        <a:pt x="77394" y="76624"/>
                      </a:lnTo>
                      <a:lnTo>
                        <a:pt x="434305" y="76624"/>
                      </a:lnTo>
                      <a:lnTo>
                        <a:pt x="434305" y="43353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50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</p:grpSp>
          <p:grpSp>
            <p:nvGrpSpPr>
              <p:cNvPr id="329" name="Graphic 7">
                <a:extLst>
                  <a:ext uri="{FF2B5EF4-FFF2-40B4-BE49-F238E27FC236}">
                    <a16:creationId xmlns:a16="http://schemas.microsoft.com/office/drawing/2014/main" id="{0A5BBAF9-6E73-297C-9B7C-F16F8486B6E1}"/>
                  </a:ext>
                </a:extLst>
              </p:cNvPr>
              <p:cNvGrpSpPr/>
              <p:nvPr/>
            </p:nvGrpSpPr>
            <p:grpSpPr>
              <a:xfrm>
                <a:off x="8399101" y="3844664"/>
                <a:ext cx="509874" cy="509873"/>
                <a:chOff x="8399101" y="3844664"/>
                <a:chExt cx="509874" cy="509873"/>
              </a:xfrm>
            </p:grpSpPr>
            <p:sp>
              <p:nvSpPr>
                <p:cNvPr id="330" name="Freeform: Shape 329">
                  <a:extLst>
                    <a:ext uri="{FF2B5EF4-FFF2-40B4-BE49-F238E27FC236}">
                      <a16:creationId xmlns:a16="http://schemas.microsoft.com/office/drawing/2014/main" id="{21D3B1BB-EEEA-B030-0610-9566328855EE}"/>
                    </a:ext>
                  </a:extLst>
                </p:cNvPr>
                <p:cNvSpPr/>
                <p:nvPr/>
              </p:nvSpPr>
              <p:spPr>
                <a:xfrm>
                  <a:off x="8475582" y="3921145"/>
                  <a:ext cx="356911" cy="356911"/>
                </a:xfrm>
                <a:custGeom>
                  <a:avLst/>
                  <a:gdLst>
                    <a:gd name="connsiteX0" fmla="*/ 143 w 356911"/>
                    <a:gd name="connsiteY0" fmla="*/ 913 h 356911"/>
                    <a:gd name="connsiteX1" fmla="*/ 357054 w 356911"/>
                    <a:gd name="connsiteY1" fmla="*/ 913 h 356911"/>
                    <a:gd name="connsiteX2" fmla="*/ 357054 w 356911"/>
                    <a:gd name="connsiteY2" fmla="*/ 357824 h 356911"/>
                    <a:gd name="connsiteX3" fmla="*/ 143 w 356911"/>
                    <a:gd name="connsiteY3" fmla="*/ 357824 h 3569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56911" h="356911">
                      <a:moveTo>
                        <a:pt x="143" y="913"/>
                      </a:moveTo>
                      <a:lnTo>
                        <a:pt x="357054" y="913"/>
                      </a:lnTo>
                      <a:lnTo>
                        <a:pt x="357054" y="357824"/>
                      </a:lnTo>
                      <a:lnTo>
                        <a:pt x="143" y="357824"/>
                      </a:lnTo>
                      <a:close/>
                    </a:path>
                  </a:pathLst>
                </a:custGeom>
                <a:noFill/>
                <a:ln w="50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331" name="Freeform: Shape 330">
                  <a:extLst>
                    <a:ext uri="{FF2B5EF4-FFF2-40B4-BE49-F238E27FC236}">
                      <a16:creationId xmlns:a16="http://schemas.microsoft.com/office/drawing/2014/main" id="{517E11B4-A554-D5E9-0A61-FF69F46D2982}"/>
                    </a:ext>
                  </a:extLst>
                </p:cNvPr>
                <p:cNvSpPr/>
                <p:nvPr/>
              </p:nvSpPr>
              <p:spPr>
                <a:xfrm>
                  <a:off x="8399101" y="3844664"/>
                  <a:ext cx="509874" cy="509873"/>
                </a:xfrm>
                <a:custGeom>
                  <a:avLst/>
                  <a:gdLst>
                    <a:gd name="connsiteX0" fmla="*/ 433535 w 509874"/>
                    <a:gd name="connsiteY0" fmla="*/ 913 h 509873"/>
                    <a:gd name="connsiteX1" fmla="*/ 76624 w 509874"/>
                    <a:gd name="connsiteY1" fmla="*/ 913 h 509873"/>
                    <a:gd name="connsiteX2" fmla="*/ 143 w 509874"/>
                    <a:gd name="connsiteY2" fmla="*/ 913 h 509873"/>
                    <a:gd name="connsiteX3" fmla="*/ 143 w 509874"/>
                    <a:gd name="connsiteY3" fmla="*/ 77394 h 509873"/>
                    <a:gd name="connsiteX4" fmla="*/ 143 w 509874"/>
                    <a:gd name="connsiteY4" fmla="*/ 434305 h 509873"/>
                    <a:gd name="connsiteX5" fmla="*/ 143 w 509874"/>
                    <a:gd name="connsiteY5" fmla="*/ 510786 h 509873"/>
                    <a:gd name="connsiteX6" fmla="*/ 76624 w 509874"/>
                    <a:gd name="connsiteY6" fmla="*/ 510786 h 509873"/>
                    <a:gd name="connsiteX7" fmla="*/ 433535 w 509874"/>
                    <a:gd name="connsiteY7" fmla="*/ 510786 h 509873"/>
                    <a:gd name="connsiteX8" fmla="*/ 510017 w 509874"/>
                    <a:gd name="connsiteY8" fmla="*/ 510786 h 509873"/>
                    <a:gd name="connsiteX9" fmla="*/ 510017 w 509874"/>
                    <a:gd name="connsiteY9" fmla="*/ 434305 h 509873"/>
                    <a:gd name="connsiteX10" fmla="*/ 510017 w 509874"/>
                    <a:gd name="connsiteY10" fmla="*/ 77394 h 509873"/>
                    <a:gd name="connsiteX11" fmla="*/ 510017 w 509874"/>
                    <a:gd name="connsiteY11" fmla="*/ 913 h 509873"/>
                    <a:gd name="connsiteX12" fmla="*/ 433535 w 509874"/>
                    <a:gd name="connsiteY12" fmla="*/ 913 h 509873"/>
                    <a:gd name="connsiteX13" fmla="*/ 433535 w 509874"/>
                    <a:gd name="connsiteY13" fmla="*/ 434305 h 509873"/>
                    <a:gd name="connsiteX14" fmla="*/ 76624 w 509874"/>
                    <a:gd name="connsiteY14" fmla="*/ 434305 h 509873"/>
                    <a:gd name="connsiteX15" fmla="*/ 76624 w 509874"/>
                    <a:gd name="connsiteY15" fmla="*/ 77394 h 509873"/>
                    <a:gd name="connsiteX16" fmla="*/ 433535 w 509874"/>
                    <a:gd name="connsiteY16" fmla="*/ 77394 h 509873"/>
                    <a:gd name="connsiteX17" fmla="*/ 433535 w 509874"/>
                    <a:gd name="connsiteY17" fmla="*/ 434305 h 5098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509874" h="509873">
                      <a:moveTo>
                        <a:pt x="433535" y="913"/>
                      </a:moveTo>
                      <a:lnTo>
                        <a:pt x="76624" y="913"/>
                      </a:lnTo>
                      <a:lnTo>
                        <a:pt x="143" y="913"/>
                      </a:lnTo>
                      <a:lnTo>
                        <a:pt x="143" y="77394"/>
                      </a:lnTo>
                      <a:lnTo>
                        <a:pt x="143" y="434305"/>
                      </a:lnTo>
                      <a:lnTo>
                        <a:pt x="143" y="510786"/>
                      </a:lnTo>
                      <a:lnTo>
                        <a:pt x="76624" y="510786"/>
                      </a:lnTo>
                      <a:lnTo>
                        <a:pt x="433535" y="510786"/>
                      </a:lnTo>
                      <a:lnTo>
                        <a:pt x="510017" y="510786"/>
                      </a:lnTo>
                      <a:lnTo>
                        <a:pt x="510017" y="434305"/>
                      </a:lnTo>
                      <a:lnTo>
                        <a:pt x="510017" y="77394"/>
                      </a:lnTo>
                      <a:lnTo>
                        <a:pt x="510017" y="913"/>
                      </a:lnTo>
                      <a:lnTo>
                        <a:pt x="433535" y="913"/>
                      </a:lnTo>
                      <a:close/>
                      <a:moveTo>
                        <a:pt x="433535" y="434305"/>
                      </a:moveTo>
                      <a:lnTo>
                        <a:pt x="76624" y="434305"/>
                      </a:lnTo>
                      <a:lnTo>
                        <a:pt x="76624" y="77394"/>
                      </a:lnTo>
                      <a:lnTo>
                        <a:pt x="433535" y="77394"/>
                      </a:lnTo>
                      <a:lnTo>
                        <a:pt x="433535" y="43430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50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</p:grpSp>
          <p:sp>
            <p:nvSpPr>
              <p:cNvPr id="332" name="Freeform: Shape 331">
                <a:extLst>
                  <a:ext uri="{FF2B5EF4-FFF2-40B4-BE49-F238E27FC236}">
                    <a16:creationId xmlns:a16="http://schemas.microsoft.com/office/drawing/2014/main" id="{67E64137-216B-572E-17E1-0DFE21E0FE99}"/>
                  </a:ext>
                </a:extLst>
              </p:cNvPr>
              <p:cNvSpPr/>
              <p:nvPr/>
            </p:nvSpPr>
            <p:spPr>
              <a:xfrm>
                <a:off x="8544779" y="2387882"/>
                <a:ext cx="218517" cy="218517"/>
              </a:xfrm>
              <a:custGeom>
                <a:avLst/>
                <a:gdLst>
                  <a:gd name="connsiteX0" fmla="*/ 143 w 218517"/>
                  <a:gd name="connsiteY0" fmla="*/ 143 h 218517"/>
                  <a:gd name="connsiteX1" fmla="*/ 218660 w 218517"/>
                  <a:gd name="connsiteY1" fmla="*/ 143 h 218517"/>
                  <a:gd name="connsiteX2" fmla="*/ 218660 w 218517"/>
                  <a:gd name="connsiteY2" fmla="*/ 218660 h 218517"/>
                  <a:gd name="connsiteX3" fmla="*/ 143 w 218517"/>
                  <a:gd name="connsiteY3" fmla="*/ 218660 h 2185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8517" h="218517">
                    <a:moveTo>
                      <a:pt x="143" y="143"/>
                    </a:moveTo>
                    <a:lnTo>
                      <a:pt x="218660" y="143"/>
                    </a:lnTo>
                    <a:lnTo>
                      <a:pt x="218660" y="218660"/>
                    </a:lnTo>
                    <a:lnTo>
                      <a:pt x="143" y="218660"/>
                    </a:lnTo>
                    <a:close/>
                  </a:path>
                </a:pathLst>
              </a:custGeom>
              <a:solidFill>
                <a:srgbClr val="000000"/>
              </a:solidFill>
              <a:ln w="218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33" name="Freeform: Shape 332">
                <a:extLst>
                  <a:ext uri="{FF2B5EF4-FFF2-40B4-BE49-F238E27FC236}">
                    <a16:creationId xmlns:a16="http://schemas.microsoft.com/office/drawing/2014/main" id="{FD4BC655-5FBC-F10D-4811-D7A4BBBDC0F5}"/>
                  </a:ext>
                </a:extLst>
              </p:cNvPr>
              <p:cNvSpPr/>
              <p:nvPr/>
            </p:nvSpPr>
            <p:spPr>
              <a:xfrm>
                <a:off x="10147240" y="2387882"/>
                <a:ext cx="218517" cy="218517"/>
              </a:xfrm>
              <a:custGeom>
                <a:avLst/>
                <a:gdLst>
                  <a:gd name="connsiteX0" fmla="*/ 913 w 218517"/>
                  <a:gd name="connsiteY0" fmla="*/ 143 h 218517"/>
                  <a:gd name="connsiteX1" fmla="*/ 219430 w 218517"/>
                  <a:gd name="connsiteY1" fmla="*/ 143 h 218517"/>
                  <a:gd name="connsiteX2" fmla="*/ 219430 w 218517"/>
                  <a:gd name="connsiteY2" fmla="*/ 218660 h 218517"/>
                  <a:gd name="connsiteX3" fmla="*/ 913 w 218517"/>
                  <a:gd name="connsiteY3" fmla="*/ 218660 h 2185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8517" h="218517">
                    <a:moveTo>
                      <a:pt x="913" y="143"/>
                    </a:moveTo>
                    <a:lnTo>
                      <a:pt x="219430" y="143"/>
                    </a:lnTo>
                    <a:lnTo>
                      <a:pt x="219430" y="218660"/>
                    </a:lnTo>
                    <a:lnTo>
                      <a:pt x="913" y="218660"/>
                    </a:lnTo>
                    <a:close/>
                  </a:path>
                </a:pathLst>
              </a:custGeom>
              <a:solidFill>
                <a:srgbClr val="000000"/>
              </a:solidFill>
              <a:ln w="218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34" name="Freeform: Shape 333">
                <a:extLst>
                  <a:ext uri="{FF2B5EF4-FFF2-40B4-BE49-F238E27FC236}">
                    <a16:creationId xmlns:a16="http://schemas.microsoft.com/office/drawing/2014/main" id="{9085AFFC-5E66-FDE8-738F-D1BED4103827}"/>
                  </a:ext>
                </a:extLst>
              </p:cNvPr>
              <p:cNvSpPr/>
              <p:nvPr/>
            </p:nvSpPr>
            <p:spPr>
              <a:xfrm>
                <a:off x="8544779" y="3990342"/>
                <a:ext cx="218517" cy="218517"/>
              </a:xfrm>
              <a:custGeom>
                <a:avLst/>
                <a:gdLst>
                  <a:gd name="connsiteX0" fmla="*/ 143 w 218517"/>
                  <a:gd name="connsiteY0" fmla="*/ 913 h 218517"/>
                  <a:gd name="connsiteX1" fmla="*/ 218660 w 218517"/>
                  <a:gd name="connsiteY1" fmla="*/ 913 h 218517"/>
                  <a:gd name="connsiteX2" fmla="*/ 218660 w 218517"/>
                  <a:gd name="connsiteY2" fmla="*/ 219430 h 218517"/>
                  <a:gd name="connsiteX3" fmla="*/ 143 w 218517"/>
                  <a:gd name="connsiteY3" fmla="*/ 219430 h 2185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8517" h="218517">
                    <a:moveTo>
                      <a:pt x="143" y="913"/>
                    </a:moveTo>
                    <a:lnTo>
                      <a:pt x="218660" y="913"/>
                    </a:lnTo>
                    <a:lnTo>
                      <a:pt x="218660" y="219430"/>
                    </a:lnTo>
                    <a:lnTo>
                      <a:pt x="143" y="219430"/>
                    </a:lnTo>
                    <a:close/>
                  </a:path>
                </a:pathLst>
              </a:custGeom>
              <a:solidFill>
                <a:srgbClr val="000000"/>
              </a:solidFill>
              <a:ln w="218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893720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C5FB0-1ADA-068B-7288-73BF995346E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Section title to </a:t>
            </a:r>
            <a:br>
              <a:rPr lang="en-US" dirty="0"/>
            </a:br>
            <a:r>
              <a:rPr lang="en-US" dirty="0"/>
              <a:t>go here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387695C4-2820-D15A-0C30-25E999035CA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16367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F8C7FE-5619-B31D-8C16-865A70988C0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Section title to </a:t>
            </a:r>
            <a:br>
              <a:rPr lang="en-US" dirty="0"/>
            </a:br>
            <a:r>
              <a:rPr lang="en-US" dirty="0"/>
              <a:t>go here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F238CA6-83E6-1253-CA3C-00A48644DCA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40536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EDB136-D254-BCC2-6F23-B12F9E7B5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DC38DB-3D24-9C9F-DD4F-9CCCF6E3BB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Point 1</a:t>
            </a:r>
          </a:p>
          <a:p>
            <a:r>
              <a:rPr lang="en-US" dirty="0"/>
              <a:t>Point 2</a:t>
            </a:r>
          </a:p>
        </p:txBody>
      </p:sp>
    </p:spTree>
    <p:extLst>
      <p:ext uri="{BB962C8B-B14F-4D97-AF65-F5344CB8AC3E}">
        <p14:creationId xmlns:p14="http://schemas.microsoft.com/office/powerpoint/2010/main" val="1332913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93E19B-AA41-274E-E7CD-11D556EE77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5982" y="2625634"/>
            <a:ext cx="10942320" cy="2387600"/>
          </a:xfrm>
        </p:spPr>
        <p:txBody>
          <a:bodyPr/>
          <a:lstStyle/>
          <a:p>
            <a:r>
              <a:rPr lang="en-US" dirty="0"/>
              <a:t>“For quotes” or </a:t>
            </a:r>
            <a:br>
              <a:rPr lang="en-US" dirty="0"/>
            </a:br>
            <a:r>
              <a:rPr lang="en-US" dirty="0"/>
              <a:t>call out text</a:t>
            </a:r>
          </a:p>
        </p:txBody>
      </p:sp>
    </p:spTree>
    <p:extLst>
      <p:ext uri="{BB962C8B-B14F-4D97-AF65-F5344CB8AC3E}">
        <p14:creationId xmlns:p14="http://schemas.microsoft.com/office/powerpoint/2010/main" val="7919391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159A9-55B6-17CD-02FB-A5FA3A253A8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“For quotes” or call out text</a:t>
            </a:r>
          </a:p>
        </p:txBody>
      </p:sp>
    </p:spTree>
    <p:extLst>
      <p:ext uri="{BB962C8B-B14F-4D97-AF65-F5344CB8AC3E}">
        <p14:creationId xmlns:p14="http://schemas.microsoft.com/office/powerpoint/2010/main" val="31712740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C27A95A2-D865-F0FD-A637-9C870F69C9C5}"/>
              </a:ext>
            </a:extLst>
          </p:cNvPr>
          <p:cNvSpPr/>
          <p:nvPr/>
        </p:nvSpPr>
        <p:spPr>
          <a:xfrm>
            <a:off x="5641271" y="2229633"/>
            <a:ext cx="6006443" cy="3322085"/>
          </a:xfrm>
          <a:prstGeom prst="rect">
            <a:avLst/>
          </a:prstGeom>
          <a:solidFill>
            <a:srgbClr val="1B1D1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D2C9887-19A8-CD6A-8228-64FA44AF7F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Logo Variations</a:t>
            </a:r>
          </a:p>
        </p:txBody>
      </p:sp>
      <p:pic>
        <p:nvPicPr>
          <p:cNvPr id="7" name="Picture 6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F21EA3EB-3057-49AC-0C16-85FAAC695E03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0521" y="2137109"/>
            <a:ext cx="2409591" cy="2409591"/>
          </a:xfrm>
          <a:prstGeom prst="rect">
            <a:avLst/>
          </a:prstGeom>
        </p:spPr>
      </p:pic>
      <p:pic>
        <p:nvPicPr>
          <p:cNvPr id="9" name="Picture 8" descr="A picture containing text, device&#10;&#10;Description automatically generated">
            <a:extLst>
              <a:ext uri="{FF2B5EF4-FFF2-40B4-BE49-F238E27FC236}">
                <a16:creationId xmlns:a16="http://schemas.microsoft.com/office/drawing/2014/main" id="{D757A1F3-583E-401F-792A-47CFDC165ADF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71544" y="2335004"/>
            <a:ext cx="3216714" cy="3216714"/>
          </a:xfrm>
          <a:prstGeom prst="rect">
            <a:avLst/>
          </a:prstGeom>
        </p:spPr>
      </p:pic>
      <p:pic>
        <p:nvPicPr>
          <p:cNvPr id="15" name="Picture 14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EF799B2F-308B-FA20-6D6E-AA003D87DFCD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46282" y="2137109"/>
            <a:ext cx="2409591" cy="2409591"/>
          </a:xfrm>
          <a:prstGeom prst="rect">
            <a:avLst/>
          </a:prstGeom>
        </p:spPr>
      </p:pic>
      <p:pic>
        <p:nvPicPr>
          <p:cNvPr id="17" name="Picture 16" descr="Shape&#10;&#10;Description automatically generated with medium confidence">
            <a:extLst>
              <a:ext uri="{FF2B5EF4-FFF2-40B4-BE49-F238E27FC236}">
                <a16:creationId xmlns:a16="http://schemas.microsoft.com/office/drawing/2014/main" id="{3329B558-112B-88CB-23D7-5BF965EB59D7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4140" y="4531015"/>
            <a:ext cx="2935237" cy="1312051"/>
          </a:xfrm>
          <a:prstGeom prst="rect">
            <a:avLst/>
          </a:prstGeom>
        </p:spPr>
      </p:pic>
      <p:pic>
        <p:nvPicPr>
          <p:cNvPr id="19" name="Picture 18" descr="Logo&#10;&#10;Description automatically generated">
            <a:extLst>
              <a:ext uri="{FF2B5EF4-FFF2-40B4-BE49-F238E27FC236}">
                <a16:creationId xmlns:a16="http://schemas.microsoft.com/office/drawing/2014/main" id="{AE7C27BE-8B53-86B8-4EAD-7AC585328588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12477" y="3234649"/>
            <a:ext cx="2935237" cy="1312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1069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9C8B25-4A93-4E9D-BE2A-070691EFAD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Autonomous collaboration is the future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868F9A-A4C2-4F4E-943A-C2A5E70A9D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3804" y="1282351"/>
            <a:ext cx="7241627" cy="3833501"/>
          </a:xfrm>
        </p:spPr>
        <p:txBody>
          <a:bodyPr/>
          <a:lstStyle/>
          <a:p>
            <a:r>
              <a:rPr lang="en-GB" dirty="0"/>
              <a:t>… but </a:t>
            </a:r>
            <a:r>
              <a:rPr lang="en-GB" b="1" dirty="0"/>
              <a:t>centralised</a:t>
            </a:r>
            <a:r>
              <a:rPr lang="en-GB" dirty="0"/>
              <a:t> motion planning is not scalable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B72B87-1D4E-448B-8F7B-FF6A74AFD7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FDC0618-1929-4A46-AA94-67A805E22DC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/>
          </a:bodyPr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4F6516-06DF-4F16-AF12-94C9279B9AF2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en-GB" dirty="0"/>
              <a:t> </a:t>
            </a:r>
          </a:p>
          <a:p>
            <a:endParaRPr lang="en-GB" dirty="0"/>
          </a:p>
        </p:txBody>
      </p:sp>
      <p:pic>
        <p:nvPicPr>
          <p:cNvPr id="8" name="Picture 2" descr="UK authorities plan 'digital roads' to make motorways 'safer and greener'">
            <a:extLst>
              <a:ext uri="{FF2B5EF4-FFF2-40B4-BE49-F238E27FC236}">
                <a16:creationId xmlns:a16="http://schemas.microsoft.com/office/drawing/2014/main" id="{78004082-4612-4993-83C7-DFA00D6434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37" r="21957"/>
          <a:stretch/>
        </p:blipFill>
        <p:spPr bwMode="auto">
          <a:xfrm>
            <a:off x="1470661" y="2562036"/>
            <a:ext cx="3727060" cy="324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C408FACE-0407-A6C4-D236-065DE0392865}"/>
              </a:ext>
            </a:extLst>
          </p:cNvPr>
          <p:cNvSpPr txBox="1">
            <a:spLocks/>
          </p:cNvSpPr>
          <p:nvPr/>
        </p:nvSpPr>
        <p:spPr>
          <a:xfrm>
            <a:off x="1510997" y="6041164"/>
            <a:ext cx="3866336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800" dirty="0">
                <a:solidFill>
                  <a:schemeClr val="bg2">
                    <a:lumMod val="75000"/>
                  </a:schemeClr>
                </a:solidFill>
              </a:rPr>
              <a:t>https://cdn.motor1.com/images/mgl/1MW0K/s3/autonomous-vehicles-on-road-communicationg-with-wifi-signals-and-radar.jpg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5B9D260-4A1C-1FF0-5BA7-B22534D93B1D}"/>
              </a:ext>
            </a:extLst>
          </p:cNvPr>
          <p:cNvGrpSpPr>
            <a:grpSpLocks noChangeAspect="1"/>
          </p:cNvGrpSpPr>
          <p:nvPr/>
        </p:nvGrpSpPr>
        <p:grpSpPr>
          <a:xfrm>
            <a:off x="6350551" y="2801164"/>
            <a:ext cx="3909759" cy="3240000"/>
            <a:chOff x="2102515" y="1336276"/>
            <a:chExt cx="4946052" cy="4098771"/>
          </a:xfrm>
          <a:solidFill>
            <a:schemeClr val="accent2"/>
          </a:solidFill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4871535-45FB-A1CC-875B-A2AD200D9C43}"/>
                </a:ext>
              </a:extLst>
            </p:cNvPr>
            <p:cNvSpPr/>
            <p:nvPr/>
          </p:nvSpPr>
          <p:spPr>
            <a:xfrm>
              <a:off x="2164295" y="2624315"/>
              <a:ext cx="359999" cy="112500"/>
            </a:xfrm>
            <a:custGeom>
              <a:avLst/>
              <a:gdLst>
                <a:gd name="connsiteX0" fmla="*/ 303750 w 359999"/>
                <a:gd name="connsiteY0" fmla="*/ 0 h 112500"/>
                <a:gd name="connsiteX1" fmla="*/ 56250 w 359999"/>
                <a:gd name="connsiteY1" fmla="*/ 0 h 112500"/>
                <a:gd name="connsiteX2" fmla="*/ 0 w 359999"/>
                <a:gd name="connsiteY2" fmla="*/ 56250 h 112500"/>
                <a:gd name="connsiteX3" fmla="*/ 56250 w 359999"/>
                <a:gd name="connsiteY3" fmla="*/ 112500 h 112500"/>
                <a:gd name="connsiteX4" fmla="*/ 303750 w 359999"/>
                <a:gd name="connsiteY4" fmla="*/ 112500 h 112500"/>
                <a:gd name="connsiteX5" fmla="*/ 360000 w 359999"/>
                <a:gd name="connsiteY5" fmla="*/ 56250 h 112500"/>
                <a:gd name="connsiteX6" fmla="*/ 303750 w 359999"/>
                <a:gd name="connsiteY6" fmla="*/ 0 h 112500"/>
                <a:gd name="connsiteX7" fmla="*/ 71250 w 359999"/>
                <a:gd name="connsiteY7" fmla="*/ 78750 h 112500"/>
                <a:gd name="connsiteX8" fmla="*/ 48750 w 359999"/>
                <a:gd name="connsiteY8" fmla="*/ 56250 h 112500"/>
                <a:gd name="connsiteX9" fmla="*/ 71250 w 359999"/>
                <a:gd name="connsiteY9" fmla="*/ 33750 h 112500"/>
                <a:gd name="connsiteX10" fmla="*/ 93750 w 359999"/>
                <a:gd name="connsiteY10" fmla="*/ 56250 h 112500"/>
                <a:gd name="connsiteX11" fmla="*/ 71250 w 359999"/>
                <a:gd name="connsiteY11" fmla="*/ 78750 h 112500"/>
                <a:gd name="connsiteX12" fmla="*/ 180000 w 359999"/>
                <a:gd name="connsiteY12" fmla="*/ 78750 h 112500"/>
                <a:gd name="connsiteX13" fmla="*/ 157500 w 359999"/>
                <a:gd name="connsiteY13" fmla="*/ 56250 h 112500"/>
                <a:gd name="connsiteX14" fmla="*/ 180000 w 359999"/>
                <a:gd name="connsiteY14" fmla="*/ 33750 h 112500"/>
                <a:gd name="connsiteX15" fmla="*/ 202500 w 359999"/>
                <a:gd name="connsiteY15" fmla="*/ 56250 h 112500"/>
                <a:gd name="connsiteX16" fmla="*/ 180000 w 359999"/>
                <a:gd name="connsiteY16" fmla="*/ 78750 h 112500"/>
                <a:gd name="connsiteX17" fmla="*/ 288750 w 359999"/>
                <a:gd name="connsiteY17" fmla="*/ 78750 h 112500"/>
                <a:gd name="connsiteX18" fmla="*/ 266250 w 359999"/>
                <a:gd name="connsiteY18" fmla="*/ 56250 h 112500"/>
                <a:gd name="connsiteX19" fmla="*/ 288750 w 359999"/>
                <a:gd name="connsiteY19" fmla="*/ 33750 h 112500"/>
                <a:gd name="connsiteX20" fmla="*/ 311250 w 359999"/>
                <a:gd name="connsiteY20" fmla="*/ 56250 h 112500"/>
                <a:gd name="connsiteX21" fmla="*/ 288750 w 359999"/>
                <a:gd name="connsiteY21" fmla="*/ 78750 h 11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59999" h="112500">
                  <a:moveTo>
                    <a:pt x="303750" y="0"/>
                  </a:moveTo>
                  <a:lnTo>
                    <a:pt x="56250" y="0"/>
                  </a:lnTo>
                  <a:cubicBezTo>
                    <a:pt x="25184" y="0"/>
                    <a:pt x="0" y="25184"/>
                    <a:pt x="0" y="56250"/>
                  </a:cubicBezTo>
                  <a:cubicBezTo>
                    <a:pt x="0" y="87316"/>
                    <a:pt x="25184" y="112500"/>
                    <a:pt x="56250" y="112500"/>
                  </a:cubicBezTo>
                  <a:lnTo>
                    <a:pt x="303750" y="112500"/>
                  </a:lnTo>
                  <a:cubicBezTo>
                    <a:pt x="334816" y="112500"/>
                    <a:pt x="360000" y="87316"/>
                    <a:pt x="360000" y="56250"/>
                  </a:cubicBezTo>
                  <a:cubicBezTo>
                    <a:pt x="360000" y="25184"/>
                    <a:pt x="334816" y="0"/>
                    <a:pt x="303750" y="0"/>
                  </a:cubicBezTo>
                  <a:close/>
                  <a:moveTo>
                    <a:pt x="71250" y="78750"/>
                  </a:moveTo>
                  <a:cubicBezTo>
                    <a:pt x="58823" y="78750"/>
                    <a:pt x="48750" y="68677"/>
                    <a:pt x="48750" y="56250"/>
                  </a:cubicBezTo>
                  <a:cubicBezTo>
                    <a:pt x="48750" y="43823"/>
                    <a:pt x="58823" y="33750"/>
                    <a:pt x="71250" y="33750"/>
                  </a:cubicBezTo>
                  <a:cubicBezTo>
                    <a:pt x="83677" y="33750"/>
                    <a:pt x="93750" y="43823"/>
                    <a:pt x="93750" y="56250"/>
                  </a:cubicBezTo>
                  <a:cubicBezTo>
                    <a:pt x="93750" y="68677"/>
                    <a:pt x="83677" y="78750"/>
                    <a:pt x="71250" y="78750"/>
                  </a:cubicBezTo>
                  <a:close/>
                  <a:moveTo>
                    <a:pt x="180000" y="78750"/>
                  </a:moveTo>
                  <a:cubicBezTo>
                    <a:pt x="167573" y="78750"/>
                    <a:pt x="157500" y="68677"/>
                    <a:pt x="157500" y="56250"/>
                  </a:cubicBezTo>
                  <a:cubicBezTo>
                    <a:pt x="157500" y="43823"/>
                    <a:pt x="167573" y="33750"/>
                    <a:pt x="180000" y="33750"/>
                  </a:cubicBezTo>
                  <a:cubicBezTo>
                    <a:pt x="192427" y="33750"/>
                    <a:pt x="202500" y="43823"/>
                    <a:pt x="202500" y="56250"/>
                  </a:cubicBezTo>
                  <a:cubicBezTo>
                    <a:pt x="202500" y="68677"/>
                    <a:pt x="192427" y="78750"/>
                    <a:pt x="180000" y="78750"/>
                  </a:cubicBezTo>
                  <a:close/>
                  <a:moveTo>
                    <a:pt x="288750" y="78750"/>
                  </a:moveTo>
                  <a:cubicBezTo>
                    <a:pt x="276323" y="78750"/>
                    <a:pt x="266250" y="68677"/>
                    <a:pt x="266250" y="56250"/>
                  </a:cubicBezTo>
                  <a:cubicBezTo>
                    <a:pt x="266250" y="43823"/>
                    <a:pt x="276323" y="33750"/>
                    <a:pt x="288750" y="33750"/>
                  </a:cubicBezTo>
                  <a:cubicBezTo>
                    <a:pt x="301177" y="33750"/>
                    <a:pt x="311250" y="43823"/>
                    <a:pt x="311250" y="56250"/>
                  </a:cubicBezTo>
                  <a:cubicBezTo>
                    <a:pt x="311250" y="68677"/>
                    <a:pt x="301177" y="78750"/>
                    <a:pt x="288750" y="78750"/>
                  </a:cubicBezTo>
                  <a:close/>
                </a:path>
              </a:pathLst>
            </a:custGeom>
            <a:solidFill>
              <a:srgbClr val="385723"/>
            </a:solidFill>
            <a:ln w="74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3585331-6DEE-8B98-9CBB-568C0CF63201}"/>
                </a:ext>
              </a:extLst>
            </p:cNvPr>
            <p:cNvSpPr/>
            <p:nvPr/>
          </p:nvSpPr>
          <p:spPr>
            <a:xfrm>
              <a:off x="2373620" y="2283065"/>
              <a:ext cx="22500" cy="22500"/>
            </a:xfrm>
            <a:custGeom>
              <a:avLst/>
              <a:gdLst>
                <a:gd name="connsiteX0" fmla="*/ 22500 w 22500"/>
                <a:gd name="connsiteY0" fmla="*/ 11250 h 22500"/>
                <a:gd name="connsiteX1" fmla="*/ 11250 w 22500"/>
                <a:gd name="connsiteY1" fmla="*/ 22500 h 22500"/>
                <a:gd name="connsiteX2" fmla="*/ 0 w 22500"/>
                <a:gd name="connsiteY2" fmla="*/ 11250 h 22500"/>
                <a:gd name="connsiteX3" fmla="*/ 11250 w 22500"/>
                <a:gd name="connsiteY3" fmla="*/ 0 h 22500"/>
                <a:gd name="connsiteX4" fmla="*/ 22500 w 22500"/>
                <a:gd name="connsiteY4" fmla="*/ 11250 h 2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500" h="22500">
                  <a:moveTo>
                    <a:pt x="22500" y="11250"/>
                  </a:moveTo>
                  <a:cubicBezTo>
                    <a:pt x="22500" y="17463"/>
                    <a:pt x="17463" y="22500"/>
                    <a:pt x="11250" y="22500"/>
                  </a:cubicBezTo>
                  <a:cubicBezTo>
                    <a:pt x="5037" y="22500"/>
                    <a:pt x="0" y="17463"/>
                    <a:pt x="0" y="11250"/>
                  </a:cubicBezTo>
                  <a:cubicBezTo>
                    <a:pt x="0" y="5037"/>
                    <a:pt x="5037" y="0"/>
                    <a:pt x="11250" y="0"/>
                  </a:cubicBezTo>
                  <a:cubicBezTo>
                    <a:pt x="17463" y="0"/>
                    <a:pt x="22500" y="5037"/>
                    <a:pt x="22500" y="11250"/>
                  </a:cubicBezTo>
                  <a:close/>
                </a:path>
              </a:pathLst>
            </a:custGeom>
            <a:grpFill/>
            <a:ln w="74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6E1964B-2B6D-B748-B8B6-1ECA428F3C09}"/>
                </a:ext>
              </a:extLst>
            </p:cNvPr>
            <p:cNvSpPr/>
            <p:nvPr/>
          </p:nvSpPr>
          <p:spPr>
            <a:xfrm>
              <a:off x="2247395" y="2129204"/>
              <a:ext cx="195000" cy="240110"/>
            </a:xfrm>
            <a:custGeom>
              <a:avLst/>
              <a:gdLst>
                <a:gd name="connsiteX0" fmla="*/ 162075 w 195000"/>
                <a:gd name="connsiteY0" fmla="*/ 90111 h 240110"/>
                <a:gd name="connsiteX1" fmla="*/ 112500 w 195000"/>
                <a:gd name="connsiteY1" fmla="*/ 90111 h 240110"/>
                <a:gd name="connsiteX2" fmla="*/ 112500 w 195000"/>
                <a:gd name="connsiteY2" fmla="*/ 55986 h 240110"/>
                <a:gd name="connsiteX3" fmla="*/ 123481 w 195000"/>
                <a:gd name="connsiteY3" fmla="*/ 15005 h 240110"/>
                <a:gd name="connsiteX4" fmla="*/ 82500 w 195000"/>
                <a:gd name="connsiteY4" fmla="*/ 4024 h 240110"/>
                <a:gd name="connsiteX5" fmla="*/ 71519 w 195000"/>
                <a:gd name="connsiteY5" fmla="*/ 45005 h 240110"/>
                <a:gd name="connsiteX6" fmla="*/ 82500 w 195000"/>
                <a:gd name="connsiteY6" fmla="*/ 55986 h 240110"/>
                <a:gd name="connsiteX7" fmla="*/ 82500 w 195000"/>
                <a:gd name="connsiteY7" fmla="*/ 90111 h 240110"/>
                <a:gd name="connsiteX8" fmla="*/ 32925 w 195000"/>
                <a:gd name="connsiteY8" fmla="*/ 90111 h 240110"/>
                <a:gd name="connsiteX9" fmla="*/ 0 w 195000"/>
                <a:gd name="connsiteY9" fmla="*/ 123036 h 240110"/>
                <a:gd name="connsiteX10" fmla="*/ 0 w 195000"/>
                <a:gd name="connsiteY10" fmla="*/ 207186 h 240110"/>
                <a:gd name="connsiteX11" fmla="*/ 32925 w 195000"/>
                <a:gd name="connsiteY11" fmla="*/ 240111 h 240110"/>
                <a:gd name="connsiteX12" fmla="*/ 162075 w 195000"/>
                <a:gd name="connsiteY12" fmla="*/ 240111 h 240110"/>
                <a:gd name="connsiteX13" fmla="*/ 195000 w 195000"/>
                <a:gd name="connsiteY13" fmla="*/ 207186 h 240110"/>
                <a:gd name="connsiteX14" fmla="*/ 195000 w 195000"/>
                <a:gd name="connsiteY14" fmla="*/ 123036 h 240110"/>
                <a:gd name="connsiteX15" fmla="*/ 162075 w 195000"/>
                <a:gd name="connsiteY15" fmla="*/ 90111 h 240110"/>
                <a:gd name="connsiteX16" fmla="*/ 60000 w 195000"/>
                <a:gd name="connsiteY16" fmla="*/ 187611 h 240110"/>
                <a:gd name="connsiteX17" fmla="*/ 37500 w 195000"/>
                <a:gd name="connsiteY17" fmla="*/ 165111 h 240110"/>
                <a:gd name="connsiteX18" fmla="*/ 60000 w 195000"/>
                <a:gd name="connsiteY18" fmla="*/ 142611 h 240110"/>
                <a:gd name="connsiteX19" fmla="*/ 82500 w 195000"/>
                <a:gd name="connsiteY19" fmla="*/ 165111 h 240110"/>
                <a:gd name="connsiteX20" fmla="*/ 60000 w 195000"/>
                <a:gd name="connsiteY20" fmla="*/ 187611 h 240110"/>
                <a:gd name="connsiteX21" fmla="*/ 135000 w 195000"/>
                <a:gd name="connsiteY21" fmla="*/ 187611 h 240110"/>
                <a:gd name="connsiteX22" fmla="*/ 112500 w 195000"/>
                <a:gd name="connsiteY22" fmla="*/ 165111 h 240110"/>
                <a:gd name="connsiteX23" fmla="*/ 135000 w 195000"/>
                <a:gd name="connsiteY23" fmla="*/ 142611 h 240110"/>
                <a:gd name="connsiteX24" fmla="*/ 157500 w 195000"/>
                <a:gd name="connsiteY24" fmla="*/ 165111 h 240110"/>
                <a:gd name="connsiteX25" fmla="*/ 135000 w 195000"/>
                <a:gd name="connsiteY25" fmla="*/ 187611 h 240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95000" h="240110">
                  <a:moveTo>
                    <a:pt x="162075" y="90111"/>
                  </a:moveTo>
                  <a:lnTo>
                    <a:pt x="112500" y="90111"/>
                  </a:lnTo>
                  <a:lnTo>
                    <a:pt x="112500" y="55986"/>
                  </a:lnTo>
                  <a:cubicBezTo>
                    <a:pt x="126849" y="47701"/>
                    <a:pt x="131765" y="29354"/>
                    <a:pt x="123481" y="15005"/>
                  </a:cubicBezTo>
                  <a:cubicBezTo>
                    <a:pt x="115196" y="656"/>
                    <a:pt x="96849" y="-4260"/>
                    <a:pt x="82500" y="4024"/>
                  </a:cubicBezTo>
                  <a:cubicBezTo>
                    <a:pt x="68151" y="12309"/>
                    <a:pt x="63235" y="30656"/>
                    <a:pt x="71519" y="45005"/>
                  </a:cubicBezTo>
                  <a:cubicBezTo>
                    <a:pt x="74153" y="49566"/>
                    <a:pt x="77939" y="53353"/>
                    <a:pt x="82500" y="55986"/>
                  </a:cubicBezTo>
                  <a:lnTo>
                    <a:pt x="82500" y="90111"/>
                  </a:lnTo>
                  <a:lnTo>
                    <a:pt x="32925" y="90111"/>
                  </a:lnTo>
                  <a:cubicBezTo>
                    <a:pt x="14759" y="90152"/>
                    <a:pt x="41" y="104869"/>
                    <a:pt x="0" y="123036"/>
                  </a:cubicBezTo>
                  <a:lnTo>
                    <a:pt x="0" y="207186"/>
                  </a:lnTo>
                  <a:cubicBezTo>
                    <a:pt x="41" y="225352"/>
                    <a:pt x="14759" y="240070"/>
                    <a:pt x="32925" y="240111"/>
                  </a:cubicBezTo>
                  <a:lnTo>
                    <a:pt x="162075" y="240111"/>
                  </a:lnTo>
                  <a:cubicBezTo>
                    <a:pt x="180242" y="240070"/>
                    <a:pt x="194959" y="225352"/>
                    <a:pt x="195000" y="207186"/>
                  </a:cubicBezTo>
                  <a:lnTo>
                    <a:pt x="195000" y="123036"/>
                  </a:lnTo>
                  <a:cubicBezTo>
                    <a:pt x="194959" y="104869"/>
                    <a:pt x="180242" y="90152"/>
                    <a:pt x="162075" y="90111"/>
                  </a:cubicBezTo>
                  <a:close/>
                  <a:moveTo>
                    <a:pt x="60000" y="187611"/>
                  </a:moveTo>
                  <a:cubicBezTo>
                    <a:pt x="47573" y="187611"/>
                    <a:pt x="37500" y="177538"/>
                    <a:pt x="37500" y="165111"/>
                  </a:cubicBezTo>
                  <a:cubicBezTo>
                    <a:pt x="37500" y="152684"/>
                    <a:pt x="47573" y="142611"/>
                    <a:pt x="60000" y="142611"/>
                  </a:cubicBezTo>
                  <a:cubicBezTo>
                    <a:pt x="72427" y="142611"/>
                    <a:pt x="82500" y="152684"/>
                    <a:pt x="82500" y="165111"/>
                  </a:cubicBezTo>
                  <a:cubicBezTo>
                    <a:pt x="82500" y="177538"/>
                    <a:pt x="72427" y="187611"/>
                    <a:pt x="60000" y="187611"/>
                  </a:cubicBezTo>
                  <a:close/>
                  <a:moveTo>
                    <a:pt x="135000" y="187611"/>
                  </a:moveTo>
                  <a:cubicBezTo>
                    <a:pt x="122573" y="187611"/>
                    <a:pt x="112500" y="177538"/>
                    <a:pt x="112500" y="165111"/>
                  </a:cubicBezTo>
                  <a:cubicBezTo>
                    <a:pt x="112500" y="152684"/>
                    <a:pt x="122573" y="142611"/>
                    <a:pt x="135000" y="142611"/>
                  </a:cubicBezTo>
                  <a:cubicBezTo>
                    <a:pt x="147427" y="142611"/>
                    <a:pt x="157500" y="152684"/>
                    <a:pt x="157500" y="165111"/>
                  </a:cubicBezTo>
                  <a:cubicBezTo>
                    <a:pt x="157500" y="177538"/>
                    <a:pt x="147427" y="187611"/>
                    <a:pt x="135000" y="187611"/>
                  </a:cubicBezTo>
                  <a:close/>
                </a:path>
              </a:pathLst>
            </a:custGeom>
            <a:solidFill>
              <a:srgbClr val="385723"/>
            </a:solidFill>
            <a:ln w="74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FC1D7E3-F8E7-E881-7E08-504C2A9F5780}"/>
                </a:ext>
              </a:extLst>
            </p:cNvPr>
            <p:cNvSpPr/>
            <p:nvPr/>
          </p:nvSpPr>
          <p:spPr>
            <a:xfrm>
              <a:off x="2298620" y="2283065"/>
              <a:ext cx="22500" cy="22500"/>
            </a:xfrm>
            <a:custGeom>
              <a:avLst/>
              <a:gdLst>
                <a:gd name="connsiteX0" fmla="*/ 22500 w 22500"/>
                <a:gd name="connsiteY0" fmla="*/ 11250 h 22500"/>
                <a:gd name="connsiteX1" fmla="*/ 11250 w 22500"/>
                <a:gd name="connsiteY1" fmla="*/ 22500 h 22500"/>
                <a:gd name="connsiteX2" fmla="*/ 0 w 22500"/>
                <a:gd name="connsiteY2" fmla="*/ 11250 h 22500"/>
                <a:gd name="connsiteX3" fmla="*/ 11250 w 22500"/>
                <a:gd name="connsiteY3" fmla="*/ 0 h 22500"/>
                <a:gd name="connsiteX4" fmla="*/ 22500 w 22500"/>
                <a:gd name="connsiteY4" fmla="*/ 11250 h 2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500" h="22500">
                  <a:moveTo>
                    <a:pt x="22500" y="11250"/>
                  </a:moveTo>
                  <a:cubicBezTo>
                    <a:pt x="22500" y="17463"/>
                    <a:pt x="17463" y="22500"/>
                    <a:pt x="11250" y="22500"/>
                  </a:cubicBezTo>
                  <a:cubicBezTo>
                    <a:pt x="5037" y="22500"/>
                    <a:pt x="0" y="17463"/>
                    <a:pt x="0" y="11250"/>
                  </a:cubicBezTo>
                  <a:cubicBezTo>
                    <a:pt x="0" y="5037"/>
                    <a:pt x="5037" y="0"/>
                    <a:pt x="11250" y="0"/>
                  </a:cubicBezTo>
                  <a:cubicBezTo>
                    <a:pt x="17463" y="0"/>
                    <a:pt x="22500" y="5037"/>
                    <a:pt x="22500" y="11250"/>
                  </a:cubicBezTo>
                  <a:close/>
                </a:path>
              </a:pathLst>
            </a:custGeom>
            <a:grpFill/>
            <a:ln w="74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8D369CA-1183-D119-9F0F-CDEE8160EA80}"/>
                </a:ext>
              </a:extLst>
            </p:cNvPr>
            <p:cNvSpPr/>
            <p:nvPr/>
          </p:nvSpPr>
          <p:spPr>
            <a:xfrm>
              <a:off x="2102515" y="2291840"/>
              <a:ext cx="471092" cy="312374"/>
            </a:xfrm>
            <a:custGeom>
              <a:avLst/>
              <a:gdLst>
                <a:gd name="connsiteX0" fmla="*/ 437379 w 471092"/>
                <a:gd name="connsiteY0" fmla="*/ 233625 h 312374"/>
                <a:gd name="connsiteX1" fmla="*/ 437379 w 471092"/>
                <a:gd name="connsiteY1" fmla="*/ 171150 h 312374"/>
                <a:gd name="connsiteX2" fmla="*/ 403704 w 471092"/>
                <a:gd name="connsiteY2" fmla="*/ 137475 h 312374"/>
                <a:gd name="connsiteX3" fmla="*/ 362379 w 471092"/>
                <a:gd name="connsiteY3" fmla="*/ 137475 h 312374"/>
                <a:gd name="connsiteX4" fmla="*/ 362379 w 471092"/>
                <a:gd name="connsiteY4" fmla="*/ 99975 h 312374"/>
                <a:gd name="connsiteX5" fmla="*/ 122379 w 471092"/>
                <a:gd name="connsiteY5" fmla="*/ 99975 h 312374"/>
                <a:gd name="connsiteX6" fmla="*/ 122379 w 471092"/>
                <a:gd name="connsiteY6" fmla="*/ 144975 h 312374"/>
                <a:gd name="connsiteX7" fmla="*/ 66054 w 471092"/>
                <a:gd name="connsiteY7" fmla="*/ 144975 h 312374"/>
                <a:gd name="connsiteX8" fmla="*/ 62379 w 471092"/>
                <a:gd name="connsiteY8" fmla="*/ 141300 h 312374"/>
                <a:gd name="connsiteX9" fmla="*/ 62379 w 471092"/>
                <a:gd name="connsiteY9" fmla="*/ 79125 h 312374"/>
                <a:gd name="connsiteX10" fmla="*/ 95275 w 471092"/>
                <a:gd name="connsiteY10" fmla="*/ 18657 h 312374"/>
                <a:gd name="connsiteX11" fmla="*/ 84879 w 471092"/>
                <a:gd name="connsiteY11" fmla="*/ 0 h 312374"/>
                <a:gd name="connsiteX12" fmla="*/ 62379 w 471092"/>
                <a:gd name="connsiteY12" fmla="*/ 19950 h 312374"/>
                <a:gd name="connsiteX13" fmla="*/ 67404 w 471092"/>
                <a:gd name="connsiteY13" fmla="*/ 32475 h 312374"/>
                <a:gd name="connsiteX14" fmla="*/ 48552 w 471092"/>
                <a:gd name="connsiteY14" fmla="*/ 51123 h 312374"/>
                <a:gd name="connsiteX15" fmla="*/ 29905 w 471092"/>
                <a:gd name="connsiteY15" fmla="*/ 32271 h 312374"/>
                <a:gd name="connsiteX16" fmla="*/ 34479 w 471092"/>
                <a:gd name="connsiteY16" fmla="*/ 20100 h 312374"/>
                <a:gd name="connsiteX17" fmla="*/ 11979 w 471092"/>
                <a:gd name="connsiteY17" fmla="*/ 375 h 312374"/>
                <a:gd name="connsiteX18" fmla="*/ 16745 w 471092"/>
                <a:gd name="connsiteY18" fmla="*/ 69153 h 312374"/>
                <a:gd name="connsiteX19" fmla="*/ 32379 w 471092"/>
                <a:gd name="connsiteY19" fmla="*/ 78300 h 312374"/>
                <a:gd name="connsiteX20" fmla="*/ 32379 w 471092"/>
                <a:gd name="connsiteY20" fmla="*/ 141300 h 312374"/>
                <a:gd name="connsiteX21" fmla="*/ 66054 w 471092"/>
                <a:gd name="connsiteY21" fmla="*/ 174975 h 312374"/>
                <a:gd name="connsiteX22" fmla="*/ 122379 w 471092"/>
                <a:gd name="connsiteY22" fmla="*/ 174975 h 312374"/>
                <a:gd name="connsiteX23" fmla="*/ 122379 w 471092"/>
                <a:gd name="connsiteY23" fmla="*/ 309975 h 312374"/>
                <a:gd name="connsiteX24" fmla="*/ 362379 w 471092"/>
                <a:gd name="connsiteY24" fmla="*/ 309975 h 312374"/>
                <a:gd name="connsiteX25" fmla="*/ 362379 w 471092"/>
                <a:gd name="connsiteY25" fmla="*/ 167475 h 312374"/>
                <a:gd name="connsiteX26" fmla="*/ 403704 w 471092"/>
                <a:gd name="connsiteY26" fmla="*/ 167475 h 312374"/>
                <a:gd name="connsiteX27" fmla="*/ 407379 w 471092"/>
                <a:gd name="connsiteY27" fmla="*/ 171150 h 312374"/>
                <a:gd name="connsiteX28" fmla="*/ 407379 w 471092"/>
                <a:gd name="connsiteY28" fmla="*/ 233625 h 312374"/>
                <a:gd name="connsiteX29" fmla="*/ 376001 w 471092"/>
                <a:gd name="connsiteY29" fmla="*/ 295013 h 312374"/>
                <a:gd name="connsiteX30" fmla="*/ 385929 w 471092"/>
                <a:gd name="connsiteY30" fmla="*/ 312375 h 312374"/>
                <a:gd name="connsiteX31" fmla="*/ 408429 w 471092"/>
                <a:gd name="connsiteY31" fmla="*/ 292425 h 312374"/>
                <a:gd name="connsiteX32" fmla="*/ 403629 w 471092"/>
                <a:gd name="connsiteY32" fmla="*/ 279975 h 312374"/>
                <a:gd name="connsiteX33" fmla="*/ 422395 w 471092"/>
                <a:gd name="connsiteY33" fmla="*/ 261241 h 312374"/>
                <a:gd name="connsiteX34" fmla="*/ 441129 w 471092"/>
                <a:gd name="connsiteY34" fmla="*/ 280007 h 312374"/>
                <a:gd name="connsiteX35" fmla="*/ 436479 w 471092"/>
                <a:gd name="connsiteY35" fmla="*/ 292350 h 312374"/>
                <a:gd name="connsiteX36" fmla="*/ 458979 w 471092"/>
                <a:gd name="connsiteY36" fmla="*/ 312075 h 312374"/>
                <a:gd name="connsiteX37" fmla="*/ 454548 w 471092"/>
                <a:gd name="connsiteY37" fmla="*/ 243381 h 312374"/>
                <a:gd name="connsiteX38" fmla="*/ 437379 w 471092"/>
                <a:gd name="connsiteY38" fmla="*/ 233625 h 312374"/>
                <a:gd name="connsiteX39" fmla="*/ 332379 w 471092"/>
                <a:gd name="connsiteY39" fmla="*/ 204975 h 312374"/>
                <a:gd name="connsiteX40" fmla="*/ 311529 w 471092"/>
                <a:gd name="connsiteY40" fmla="*/ 204975 h 312374"/>
                <a:gd name="connsiteX41" fmla="*/ 309504 w 471092"/>
                <a:gd name="connsiteY41" fmla="*/ 205800 h 312374"/>
                <a:gd name="connsiteX42" fmla="*/ 286554 w 471092"/>
                <a:gd name="connsiteY42" fmla="*/ 229275 h 312374"/>
                <a:gd name="connsiteX43" fmla="*/ 269079 w 471092"/>
                <a:gd name="connsiteY43" fmla="*/ 187875 h 312374"/>
                <a:gd name="connsiteX44" fmla="*/ 236454 w 471092"/>
                <a:gd name="connsiteY44" fmla="*/ 255375 h 312374"/>
                <a:gd name="connsiteX45" fmla="*/ 213579 w 471092"/>
                <a:gd name="connsiteY45" fmla="*/ 167475 h 312374"/>
                <a:gd name="connsiteX46" fmla="*/ 195954 w 471092"/>
                <a:gd name="connsiteY46" fmla="*/ 204975 h 312374"/>
                <a:gd name="connsiteX47" fmla="*/ 159879 w 471092"/>
                <a:gd name="connsiteY47" fmla="*/ 204975 h 312374"/>
                <a:gd name="connsiteX48" fmla="*/ 159879 w 471092"/>
                <a:gd name="connsiteY48" fmla="*/ 189975 h 312374"/>
                <a:gd name="connsiteX49" fmla="*/ 186429 w 471092"/>
                <a:gd name="connsiteY49" fmla="*/ 189975 h 312374"/>
                <a:gd name="connsiteX50" fmla="*/ 217629 w 471092"/>
                <a:gd name="connsiteY50" fmla="*/ 123600 h 312374"/>
                <a:gd name="connsiteX51" fmla="*/ 240729 w 471092"/>
                <a:gd name="connsiteY51" fmla="*/ 211950 h 312374"/>
                <a:gd name="connsiteX52" fmla="*/ 270054 w 471092"/>
                <a:gd name="connsiteY52" fmla="*/ 151950 h 312374"/>
                <a:gd name="connsiteX53" fmla="*/ 291654 w 471092"/>
                <a:gd name="connsiteY53" fmla="*/ 203100 h 312374"/>
                <a:gd name="connsiteX54" fmla="*/ 299154 w 471092"/>
                <a:gd name="connsiteY54" fmla="*/ 195600 h 312374"/>
                <a:gd name="connsiteX55" fmla="*/ 311529 w 471092"/>
                <a:gd name="connsiteY55" fmla="*/ 189975 h 312374"/>
                <a:gd name="connsiteX56" fmla="*/ 332379 w 471092"/>
                <a:gd name="connsiteY56" fmla="*/ 189975 h 312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471092" h="312374">
                  <a:moveTo>
                    <a:pt x="437379" y="233625"/>
                  </a:moveTo>
                  <a:lnTo>
                    <a:pt x="437379" y="171150"/>
                  </a:lnTo>
                  <a:cubicBezTo>
                    <a:pt x="437379" y="152552"/>
                    <a:pt x="422303" y="137475"/>
                    <a:pt x="403704" y="137475"/>
                  </a:cubicBezTo>
                  <a:lnTo>
                    <a:pt x="362379" y="137475"/>
                  </a:lnTo>
                  <a:lnTo>
                    <a:pt x="362379" y="99975"/>
                  </a:lnTo>
                  <a:lnTo>
                    <a:pt x="122379" y="99975"/>
                  </a:lnTo>
                  <a:lnTo>
                    <a:pt x="122379" y="144975"/>
                  </a:lnTo>
                  <a:lnTo>
                    <a:pt x="66054" y="144975"/>
                  </a:lnTo>
                  <a:cubicBezTo>
                    <a:pt x="64025" y="144975"/>
                    <a:pt x="62379" y="143330"/>
                    <a:pt x="62379" y="141300"/>
                  </a:cubicBezTo>
                  <a:lnTo>
                    <a:pt x="62379" y="79125"/>
                  </a:lnTo>
                  <a:cubicBezTo>
                    <a:pt x="88161" y="71511"/>
                    <a:pt x="102889" y="44438"/>
                    <a:pt x="95275" y="18657"/>
                  </a:cubicBezTo>
                  <a:cubicBezTo>
                    <a:pt x="93233" y="11745"/>
                    <a:pt x="89683" y="5373"/>
                    <a:pt x="84879" y="0"/>
                  </a:cubicBezTo>
                  <a:lnTo>
                    <a:pt x="62379" y="19950"/>
                  </a:lnTo>
                  <a:cubicBezTo>
                    <a:pt x="65526" y="23372"/>
                    <a:pt x="67313" y="27826"/>
                    <a:pt x="67404" y="32475"/>
                  </a:cubicBezTo>
                  <a:cubicBezTo>
                    <a:pt x="67348" y="42830"/>
                    <a:pt x="58907" y="51179"/>
                    <a:pt x="48552" y="51123"/>
                  </a:cubicBezTo>
                  <a:cubicBezTo>
                    <a:pt x="38197" y="51066"/>
                    <a:pt x="29849" y="42626"/>
                    <a:pt x="29905" y="32271"/>
                  </a:cubicBezTo>
                  <a:cubicBezTo>
                    <a:pt x="29929" y="27798"/>
                    <a:pt x="31551" y="23482"/>
                    <a:pt x="34479" y="20100"/>
                  </a:cubicBezTo>
                  <a:lnTo>
                    <a:pt x="11979" y="375"/>
                  </a:lnTo>
                  <a:cubicBezTo>
                    <a:pt x="-5698" y="20683"/>
                    <a:pt x="-3564" y="51476"/>
                    <a:pt x="16745" y="69153"/>
                  </a:cubicBezTo>
                  <a:cubicBezTo>
                    <a:pt x="21339" y="73152"/>
                    <a:pt x="26642" y="76255"/>
                    <a:pt x="32379" y="78300"/>
                  </a:cubicBezTo>
                  <a:lnTo>
                    <a:pt x="32379" y="141300"/>
                  </a:lnTo>
                  <a:cubicBezTo>
                    <a:pt x="32379" y="159899"/>
                    <a:pt x="47456" y="174975"/>
                    <a:pt x="66054" y="174975"/>
                  </a:cubicBezTo>
                  <a:lnTo>
                    <a:pt x="122379" y="174975"/>
                  </a:lnTo>
                  <a:lnTo>
                    <a:pt x="122379" y="309975"/>
                  </a:lnTo>
                  <a:lnTo>
                    <a:pt x="362379" y="309975"/>
                  </a:lnTo>
                  <a:lnTo>
                    <a:pt x="362379" y="167475"/>
                  </a:lnTo>
                  <a:lnTo>
                    <a:pt x="403704" y="167475"/>
                  </a:lnTo>
                  <a:cubicBezTo>
                    <a:pt x="405734" y="167475"/>
                    <a:pt x="407379" y="169120"/>
                    <a:pt x="407379" y="171150"/>
                  </a:cubicBezTo>
                  <a:lnTo>
                    <a:pt x="407379" y="233625"/>
                  </a:lnTo>
                  <a:cubicBezTo>
                    <a:pt x="381762" y="241912"/>
                    <a:pt x="367714" y="269396"/>
                    <a:pt x="376001" y="295013"/>
                  </a:cubicBezTo>
                  <a:cubicBezTo>
                    <a:pt x="378075" y="301424"/>
                    <a:pt x="381455" y="307336"/>
                    <a:pt x="385929" y="312375"/>
                  </a:cubicBezTo>
                  <a:lnTo>
                    <a:pt x="408429" y="292425"/>
                  </a:lnTo>
                  <a:cubicBezTo>
                    <a:pt x="405326" y="289023"/>
                    <a:pt x="403613" y="284580"/>
                    <a:pt x="403629" y="279975"/>
                  </a:cubicBezTo>
                  <a:cubicBezTo>
                    <a:pt x="403638" y="269620"/>
                    <a:pt x="412040" y="261232"/>
                    <a:pt x="422395" y="261241"/>
                  </a:cubicBezTo>
                  <a:cubicBezTo>
                    <a:pt x="432750" y="261250"/>
                    <a:pt x="441138" y="269651"/>
                    <a:pt x="441129" y="280007"/>
                  </a:cubicBezTo>
                  <a:cubicBezTo>
                    <a:pt x="441125" y="284549"/>
                    <a:pt x="439473" y="288935"/>
                    <a:pt x="436479" y="292350"/>
                  </a:cubicBezTo>
                  <a:lnTo>
                    <a:pt x="458979" y="312075"/>
                  </a:lnTo>
                  <a:cubicBezTo>
                    <a:pt x="476725" y="291882"/>
                    <a:pt x="474741" y="261127"/>
                    <a:pt x="454548" y="243381"/>
                  </a:cubicBezTo>
                  <a:cubicBezTo>
                    <a:pt x="449552" y="238990"/>
                    <a:pt x="443708" y="235670"/>
                    <a:pt x="437379" y="233625"/>
                  </a:cubicBezTo>
                  <a:close/>
                  <a:moveTo>
                    <a:pt x="332379" y="204975"/>
                  </a:moveTo>
                  <a:lnTo>
                    <a:pt x="311529" y="204975"/>
                  </a:lnTo>
                  <a:cubicBezTo>
                    <a:pt x="310804" y="205105"/>
                    <a:pt x="310114" y="205386"/>
                    <a:pt x="309504" y="205800"/>
                  </a:cubicBezTo>
                  <a:lnTo>
                    <a:pt x="286554" y="229275"/>
                  </a:lnTo>
                  <a:lnTo>
                    <a:pt x="269079" y="187875"/>
                  </a:lnTo>
                  <a:lnTo>
                    <a:pt x="236454" y="255375"/>
                  </a:lnTo>
                  <a:lnTo>
                    <a:pt x="213579" y="167475"/>
                  </a:lnTo>
                  <a:lnTo>
                    <a:pt x="195954" y="204975"/>
                  </a:lnTo>
                  <a:lnTo>
                    <a:pt x="159879" y="204975"/>
                  </a:lnTo>
                  <a:lnTo>
                    <a:pt x="159879" y="189975"/>
                  </a:lnTo>
                  <a:lnTo>
                    <a:pt x="186429" y="189975"/>
                  </a:lnTo>
                  <a:lnTo>
                    <a:pt x="217629" y="123600"/>
                  </a:lnTo>
                  <a:lnTo>
                    <a:pt x="240729" y="211950"/>
                  </a:lnTo>
                  <a:lnTo>
                    <a:pt x="270054" y="151950"/>
                  </a:lnTo>
                  <a:lnTo>
                    <a:pt x="291654" y="203100"/>
                  </a:lnTo>
                  <a:lnTo>
                    <a:pt x="299154" y="195600"/>
                  </a:lnTo>
                  <a:cubicBezTo>
                    <a:pt x="302447" y="192267"/>
                    <a:pt x="306853" y="190265"/>
                    <a:pt x="311529" y="189975"/>
                  </a:cubicBezTo>
                  <a:lnTo>
                    <a:pt x="332379" y="189975"/>
                  </a:lnTo>
                  <a:close/>
                </a:path>
              </a:pathLst>
            </a:custGeom>
            <a:solidFill>
              <a:srgbClr val="385723"/>
            </a:solidFill>
            <a:ln w="74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A03C3A1-AB0C-E445-99F6-40487418B7AD}"/>
                </a:ext>
              </a:extLst>
            </p:cNvPr>
            <p:cNvSpPr/>
            <p:nvPr/>
          </p:nvSpPr>
          <p:spPr>
            <a:xfrm>
              <a:off x="2267165" y="4350245"/>
              <a:ext cx="359999" cy="112500"/>
            </a:xfrm>
            <a:custGeom>
              <a:avLst/>
              <a:gdLst>
                <a:gd name="connsiteX0" fmla="*/ 303750 w 359999"/>
                <a:gd name="connsiteY0" fmla="*/ 0 h 112500"/>
                <a:gd name="connsiteX1" fmla="*/ 56250 w 359999"/>
                <a:gd name="connsiteY1" fmla="*/ 0 h 112500"/>
                <a:gd name="connsiteX2" fmla="*/ 0 w 359999"/>
                <a:gd name="connsiteY2" fmla="*/ 56250 h 112500"/>
                <a:gd name="connsiteX3" fmla="*/ 56250 w 359999"/>
                <a:gd name="connsiteY3" fmla="*/ 112500 h 112500"/>
                <a:gd name="connsiteX4" fmla="*/ 303750 w 359999"/>
                <a:gd name="connsiteY4" fmla="*/ 112500 h 112500"/>
                <a:gd name="connsiteX5" fmla="*/ 360000 w 359999"/>
                <a:gd name="connsiteY5" fmla="*/ 56250 h 112500"/>
                <a:gd name="connsiteX6" fmla="*/ 303750 w 359999"/>
                <a:gd name="connsiteY6" fmla="*/ 0 h 112500"/>
                <a:gd name="connsiteX7" fmla="*/ 71250 w 359999"/>
                <a:gd name="connsiteY7" fmla="*/ 78750 h 112500"/>
                <a:gd name="connsiteX8" fmla="*/ 48750 w 359999"/>
                <a:gd name="connsiteY8" fmla="*/ 56250 h 112500"/>
                <a:gd name="connsiteX9" fmla="*/ 71250 w 359999"/>
                <a:gd name="connsiteY9" fmla="*/ 33750 h 112500"/>
                <a:gd name="connsiteX10" fmla="*/ 93750 w 359999"/>
                <a:gd name="connsiteY10" fmla="*/ 56250 h 112500"/>
                <a:gd name="connsiteX11" fmla="*/ 71250 w 359999"/>
                <a:gd name="connsiteY11" fmla="*/ 78750 h 112500"/>
                <a:gd name="connsiteX12" fmla="*/ 180000 w 359999"/>
                <a:gd name="connsiteY12" fmla="*/ 78750 h 112500"/>
                <a:gd name="connsiteX13" fmla="*/ 157500 w 359999"/>
                <a:gd name="connsiteY13" fmla="*/ 56250 h 112500"/>
                <a:gd name="connsiteX14" fmla="*/ 180000 w 359999"/>
                <a:gd name="connsiteY14" fmla="*/ 33750 h 112500"/>
                <a:gd name="connsiteX15" fmla="*/ 202500 w 359999"/>
                <a:gd name="connsiteY15" fmla="*/ 56250 h 112500"/>
                <a:gd name="connsiteX16" fmla="*/ 180000 w 359999"/>
                <a:gd name="connsiteY16" fmla="*/ 78750 h 112500"/>
                <a:gd name="connsiteX17" fmla="*/ 288750 w 359999"/>
                <a:gd name="connsiteY17" fmla="*/ 78750 h 112500"/>
                <a:gd name="connsiteX18" fmla="*/ 266250 w 359999"/>
                <a:gd name="connsiteY18" fmla="*/ 56250 h 112500"/>
                <a:gd name="connsiteX19" fmla="*/ 288750 w 359999"/>
                <a:gd name="connsiteY19" fmla="*/ 33750 h 112500"/>
                <a:gd name="connsiteX20" fmla="*/ 311250 w 359999"/>
                <a:gd name="connsiteY20" fmla="*/ 56250 h 112500"/>
                <a:gd name="connsiteX21" fmla="*/ 288750 w 359999"/>
                <a:gd name="connsiteY21" fmla="*/ 78750 h 11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59999" h="112500">
                  <a:moveTo>
                    <a:pt x="303750" y="0"/>
                  </a:moveTo>
                  <a:lnTo>
                    <a:pt x="56250" y="0"/>
                  </a:lnTo>
                  <a:cubicBezTo>
                    <a:pt x="25184" y="0"/>
                    <a:pt x="0" y="25184"/>
                    <a:pt x="0" y="56250"/>
                  </a:cubicBezTo>
                  <a:cubicBezTo>
                    <a:pt x="0" y="87316"/>
                    <a:pt x="25184" y="112500"/>
                    <a:pt x="56250" y="112500"/>
                  </a:cubicBezTo>
                  <a:lnTo>
                    <a:pt x="303750" y="112500"/>
                  </a:lnTo>
                  <a:cubicBezTo>
                    <a:pt x="334816" y="112500"/>
                    <a:pt x="360000" y="87316"/>
                    <a:pt x="360000" y="56250"/>
                  </a:cubicBezTo>
                  <a:cubicBezTo>
                    <a:pt x="360000" y="25184"/>
                    <a:pt x="334816" y="0"/>
                    <a:pt x="303750" y="0"/>
                  </a:cubicBezTo>
                  <a:close/>
                  <a:moveTo>
                    <a:pt x="71250" y="78750"/>
                  </a:moveTo>
                  <a:cubicBezTo>
                    <a:pt x="58823" y="78750"/>
                    <a:pt x="48750" y="68677"/>
                    <a:pt x="48750" y="56250"/>
                  </a:cubicBezTo>
                  <a:cubicBezTo>
                    <a:pt x="48750" y="43823"/>
                    <a:pt x="58823" y="33750"/>
                    <a:pt x="71250" y="33750"/>
                  </a:cubicBezTo>
                  <a:cubicBezTo>
                    <a:pt x="83677" y="33750"/>
                    <a:pt x="93750" y="43823"/>
                    <a:pt x="93750" y="56250"/>
                  </a:cubicBezTo>
                  <a:cubicBezTo>
                    <a:pt x="93750" y="68677"/>
                    <a:pt x="83677" y="78750"/>
                    <a:pt x="71250" y="78750"/>
                  </a:cubicBezTo>
                  <a:close/>
                  <a:moveTo>
                    <a:pt x="180000" y="78750"/>
                  </a:moveTo>
                  <a:cubicBezTo>
                    <a:pt x="167573" y="78750"/>
                    <a:pt x="157500" y="68677"/>
                    <a:pt x="157500" y="56250"/>
                  </a:cubicBezTo>
                  <a:cubicBezTo>
                    <a:pt x="157500" y="43823"/>
                    <a:pt x="167573" y="33750"/>
                    <a:pt x="180000" y="33750"/>
                  </a:cubicBezTo>
                  <a:cubicBezTo>
                    <a:pt x="192427" y="33750"/>
                    <a:pt x="202500" y="43823"/>
                    <a:pt x="202500" y="56250"/>
                  </a:cubicBezTo>
                  <a:cubicBezTo>
                    <a:pt x="202500" y="68677"/>
                    <a:pt x="192427" y="78750"/>
                    <a:pt x="180000" y="78750"/>
                  </a:cubicBezTo>
                  <a:close/>
                  <a:moveTo>
                    <a:pt x="288750" y="78750"/>
                  </a:moveTo>
                  <a:cubicBezTo>
                    <a:pt x="276323" y="78750"/>
                    <a:pt x="266250" y="68677"/>
                    <a:pt x="266250" y="56250"/>
                  </a:cubicBezTo>
                  <a:cubicBezTo>
                    <a:pt x="266250" y="43823"/>
                    <a:pt x="276323" y="33750"/>
                    <a:pt x="288750" y="33750"/>
                  </a:cubicBezTo>
                  <a:cubicBezTo>
                    <a:pt x="301177" y="33750"/>
                    <a:pt x="311250" y="43823"/>
                    <a:pt x="311250" y="56250"/>
                  </a:cubicBezTo>
                  <a:cubicBezTo>
                    <a:pt x="311250" y="68677"/>
                    <a:pt x="301177" y="78750"/>
                    <a:pt x="288750" y="78750"/>
                  </a:cubicBezTo>
                  <a:close/>
                </a:path>
              </a:pathLst>
            </a:custGeom>
            <a:solidFill>
              <a:srgbClr val="1F4E79"/>
            </a:solidFill>
            <a:ln w="74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E9FC452-9237-961E-30CB-68D2AB68311D}"/>
                </a:ext>
              </a:extLst>
            </p:cNvPr>
            <p:cNvSpPr/>
            <p:nvPr/>
          </p:nvSpPr>
          <p:spPr>
            <a:xfrm>
              <a:off x="2476490" y="4008995"/>
              <a:ext cx="22500" cy="22500"/>
            </a:xfrm>
            <a:custGeom>
              <a:avLst/>
              <a:gdLst>
                <a:gd name="connsiteX0" fmla="*/ 22500 w 22500"/>
                <a:gd name="connsiteY0" fmla="*/ 11250 h 22500"/>
                <a:gd name="connsiteX1" fmla="*/ 11250 w 22500"/>
                <a:gd name="connsiteY1" fmla="*/ 22500 h 22500"/>
                <a:gd name="connsiteX2" fmla="*/ 0 w 22500"/>
                <a:gd name="connsiteY2" fmla="*/ 11250 h 22500"/>
                <a:gd name="connsiteX3" fmla="*/ 11250 w 22500"/>
                <a:gd name="connsiteY3" fmla="*/ 0 h 22500"/>
                <a:gd name="connsiteX4" fmla="*/ 22500 w 22500"/>
                <a:gd name="connsiteY4" fmla="*/ 11250 h 2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500" h="22500">
                  <a:moveTo>
                    <a:pt x="22500" y="11250"/>
                  </a:moveTo>
                  <a:cubicBezTo>
                    <a:pt x="22500" y="17463"/>
                    <a:pt x="17463" y="22500"/>
                    <a:pt x="11250" y="22500"/>
                  </a:cubicBezTo>
                  <a:cubicBezTo>
                    <a:pt x="5037" y="22500"/>
                    <a:pt x="0" y="17463"/>
                    <a:pt x="0" y="11250"/>
                  </a:cubicBezTo>
                  <a:cubicBezTo>
                    <a:pt x="0" y="5037"/>
                    <a:pt x="5037" y="0"/>
                    <a:pt x="11250" y="0"/>
                  </a:cubicBezTo>
                  <a:cubicBezTo>
                    <a:pt x="17463" y="0"/>
                    <a:pt x="22500" y="5037"/>
                    <a:pt x="22500" y="11250"/>
                  </a:cubicBezTo>
                  <a:close/>
                </a:path>
              </a:pathLst>
            </a:custGeom>
            <a:grpFill/>
            <a:ln w="74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7C72F46-B97E-F42E-1C6E-7509AB36D38B}"/>
                </a:ext>
              </a:extLst>
            </p:cNvPr>
            <p:cNvSpPr/>
            <p:nvPr/>
          </p:nvSpPr>
          <p:spPr>
            <a:xfrm>
              <a:off x="2350265" y="3855134"/>
              <a:ext cx="195000" cy="240110"/>
            </a:xfrm>
            <a:custGeom>
              <a:avLst/>
              <a:gdLst>
                <a:gd name="connsiteX0" fmla="*/ 162075 w 195000"/>
                <a:gd name="connsiteY0" fmla="*/ 90111 h 240110"/>
                <a:gd name="connsiteX1" fmla="*/ 112500 w 195000"/>
                <a:gd name="connsiteY1" fmla="*/ 90111 h 240110"/>
                <a:gd name="connsiteX2" fmla="*/ 112500 w 195000"/>
                <a:gd name="connsiteY2" fmla="*/ 55986 h 240110"/>
                <a:gd name="connsiteX3" fmla="*/ 123481 w 195000"/>
                <a:gd name="connsiteY3" fmla="*/ 15005 h 240110"/>
                <a:gd name="connsiteX4" fmla="*/ 82500 w 195000"/>
                <a:gd name="connsiteY4" fmla="*/ 4024 h 240110"/>
                <a:gd name="connsiteX5" fmla="*/ 71519 w 195000"/>
                <a:gd name="connsiteY5" fmla="*/ 45005 h 240110"/>
                <a:gd name="connsiteX6" fmla="*/ 82500 w 195000"/>
                <a:gd name="connsiteY6" fmla="*/ 55986 h 240110"/>
                <a:gd name="connsiteX7" fmla="*/ 82500 w 195000"/>
                <a:gd name="connsiteY7" fmla="*/ 90111 h 240110"/>
                <a:gd name="connsiteX8" fmla="*/ 32925 w 195000"/>
                <a:gd name="connsiteY8" fmla="*/ 90111 h 240110"/>
                <a:gd name="connsiteX9" fmla="*/ 0 w 195000"/>
                <a:gd name="connsiteY9" fmla="*/ 123036 h 240110"/>
                <a:gd name="connsiteX10" fmla="*/ 0 w 195000"/>
                <a:gd name="connsiteY10" fmla="*/ 207186 h 240110"/>
                <a:gd name="connsiteX11" fmla="*/ 32925 w 195000"/>
                <a:gd name="connsiteY11" fmla="*/ 240111 h 240110"/>
                <a:gd name="connsiteX12" fmla="*/ 162075 w 195000"/>
                <a:gd name="connsiteY12" fmla="*/ 240111 h 240110"/>
                <a:gd name="connsiteX13" fmla="*/ 195000 w 195000"/>
                <a:gd name="connsiteY13" fmla="*/ 207186 h 240110"/>
                <a:gd name="connsiteX14" fmla="*/ 195000 w 195000"/>
                <a:gd name="connsiteY14" fmla="*/ 123036 h 240110"/>
                <a:gd name="connsiteX15" fmla="*/ 162075 w 195000"/>
                <a:gd name="connsiteY15" fmla="*/ 90111 h 240110"/>
                <a:gd name="connsiteX16" fmla="*/ 60000 w 195000"/>
                <a:gd name="connsiteY16" fmla="*/ 187611 h 240110"/>
                <a:gd name="connsiteX17" fmla="*/ 37500 w 195000"/>
                <a:gd name="connsiteY17" fmla="*/ 165111 h 240110"/>
                <a:gd name="connsiteX18" fmla="*/ 60000 w 195000"/>
                <a:gd name="connsiteY18" fmla="*/ 142611 h 240110"/>
                <a:gd name="connsiteX19" fmla="*/ 82500 w 195000"/>
                <a:gd name="connsiteY19" fmla="*/ 165111 h 240110"/>
                <a:gd name="connsiteX20" fmla="*/ 60000 w 195000"/>
                <a:gd name="connsiteY20" fmla="*/ 187611 h 240110"/>
                <a:gd name="connsiteX21" fmla="*/ 135000 w 195000"/>
                <a:gd name="connsiteY21" fmla="*/ 187611 h 240110"/>
                <a:gd name="connsiteX22" fmla="*/ 112500 w 195000"/>
                <a:gd name="connsiteY22" fmla="*/ 165111 h 240110"/>
                <a:gd name="connsiteX23" fmla="*/ 135000 w 195000"/>
                <a:gd name="connsiteY23" fmla="*/ 142611 h 240110"/>
                <a:gd name="connsiteX24" fmla="*/ 157500 w 195000"/>
                <a:gd name="connsiteY24" fmla="*/ 165111 h 240110"/>
                <a:gd name="connsiteX25" fmla="*/ 135000 w 195000"/>
                <a:gd name="connsiteY25" fmla="*/ 187611 h 240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95000" h="240110">
                  <a:moveTo>
                    <a:pt x="162075" y="90111"/>
                  </a:moveTo>
                  <a:lnTo>
                    <a:pt x="112500" y="90111"/>
                  </a:lnTo>
                  <a:lnTo>
                    <a:pt x="112500" y="55986"/>
                  </a:lnTo>
                  <a:cubicBezTo>
                    <a:pt x="126849" y="47701"/>
                    <a:pt x="131765" y="29354"/>
                    <a:pt x="123481" y="15005"/>
                  </a:cubicBezTo>
                  <a:cubicBezTo>
                    <a:pt x="115196" y="656"/>
                    <a:pt x="96849" y="-4260"/>
                    <a:pt x="82500" y="4024"/>
                  </a:cubicBezTo>
                  <a:cubicBezTo>
                    <a:pt x="68151" y="12309"/>
                    <a:pt x="63235" y="30656"/>
                    <a:pt x="71519" y="45005"/>
                  </a:cubicBezTo>
                  <a:cubicBezTo>
                    <a:pt x="74153" y="49566"/>
                    <a:pt x="77939" y="53353"/>
                    <a:pt x="82500" y="55986"/>
                  </a:cubicBezTo>
                  <a:lnTo>
                    <a:pt x="82500" y="90111"/>
                  </a:lnTo>
                  <a:lnTo>
                    <a:pt x="32925" y="90111"/>
                  </a:lnTo>
                  <a:cubicBezTo>
                    <a:pt x="14759" y="90152"/>
                    <a:pt x="41" y="104869"/>
                    <a:pt x="0" y="123036"/>
                  </a:cubicBezTo>
                  <a:lnTo>
                    <a:pt x="0" y="207186"/>
                  </a:lnTo>
                  <a:cubicBezTo>
                    <a:pt x="41" y="225352"/>
                    <a:pt x="14759" y="240070"/>
                    <a:pt x="32925" y="240111"/>
                  </a:cubicBezTo>
                  <a:lnTo>
                    <a:pt x="162075" y="240111"/>
                  </a:lnTo>
                  <a:cubicBezTo>
                    <a:pt x="180242" y="240070"/>
                    <a:pt x="194959" y="225352"/>
                    <a:pt x="195000" y="207186"/>
                  </a:cubicBezTo>
                  <a:lnTo>
                    <a:pt x="195000" y="123036"/>
                  </a:lnTo>
                  <a:cubicBezTo>
                    <a:pt x="194959" y="104869"/>
                    <a:pt x="180242" y="90152"/>
                    <a:pt x="162075" y="90111"/>
                  </a:cubicBezTo>
                  <a:close/>
                  <a:moveTo>
                    <a:pt x="60000" y="187611"/>
                  </a:moveTo>
                  <a:cubicBezTo>
                    <a:pt x="47573" y="187611"/>
                    <a:pt x="37500" y="177538"/>
                    <a:pt x="37500" y="165111"/>
                  </a:cubicBezTo>
                  <a:cubicBezTo>
                    <a:pt x="37500" y="152684"/>
                    <a:pt x="47573" y="142611"/>
                    <a:pt x="60000" y="142611"/>
                  </a:cubicBezTo>
                  <a:cubicBezTo>
                    <a:pt x="72427" y="142611"/>
                    <a:pt x="82500" y="152684"/>
                    <a:pt x="82500" y="165111"/>
                  </a:cubicBezTo>
                  <a:cubicBezTo>
                    <a:pt x="82500" y="177538"/>
                    <a:pt x="72427" y="187611"/>
                    <a:pt x="60000" y="187611"/>
                  </a:cubicBezTo>
                  <a:close/>
                  <a:moveTo>
                    <a:pt x="135000" y="187611"/>
                  </a:moveTo>
                  <a:cubicBezTo>
                    <a:pt x="122573" y="187611"/>
                    <a:pt x="112500" y="177538"/>
                    <a:pt x="112500" y="165111"/>
                  </a:cubicBezTo>
                  <a:cubicBezTo>
                    <a:pt x="112500" y="152684"/>
                    <a:pt x="122573" y="142611"/>
                    <a:pt x="135000" y="142611"/>
                  </a:cubicBezTo>
                  <a:cubicBezTo>
                    <a:pt x="147427" y="142611"/>
                    <a:pt x="157500" y="152684"/>
                    <a:pt x="157500" y="165111"/>
                  </a:cubicBezTo>
                  <a:cubicBezTo>
                    <a:pt x="157500" y="177538"/>
                    <a:pt x="147427" y="187611"/>
                    <a:pt x="135000" y="187611"/>
                  </a:cubicBezTo>
                  <a:close/>
                </a:path>
              </a:pathLst>
            </a:custGeom>
            <a:solidFill>
              <a:srgbClr val="1F4E79"/>
            </a:solidFill>
            <a:ln w="74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CAC210DB-C330-6E0B-090B-0C1015F3806B}"/>
                </a:ext>
              </a:extLst>
            </p:cNvPr>
            <p:cNvSpPr/>
            <p:nvPr/>
          </p:nvSpPr>
          <p:spPr>
            <a:xfrm>
              <a:off x="2401490" y="4008995"/>
              <a:ext cx="22500" cy="22500"/>
            </a:xfrm>
            <a:custGeom>
              <a:avLst/>
              <a:gdLst>
                <a:gd name="connsiteX0" fmla="*/ 22500 w 22500"/>
                <a:gd name="connsiteY0" fmla="*/ 11250 h 22500"/>
                <a:gd name="connsiteX1" fmla="*/ 11250 w 22500"/>
                <a:gd name="connsiteY1" fmla="*/ 22500 h 22500"/>
                <a:gd name="connsiteX2" fmla="*/ 0 w 22500"/>
                <a:gd name="connsiteY2" fmla="*/ 11250 h 22500"/>
                <a:gd name="connsiteX3" fmla="*/ 11250 w 22500"/>
                <a:gd name="connsiteY3" fmla="*/ 0 h 22500"/>
                <a:gd name="connsiteX4" fmla="*/ 22500 w 22500"/>
                <a:gd name="connsiteY4" fmla="*/ 11250 h 2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500" h="22500">
                  <a:moveTo>
                    <a:pt x="22500" y="11250"/>
                  </a:moveTo>
                  <a:cubicBezTo>
                    <a:pt x="22500" y="17463"/>
                    <a:pt x="17463" y="22500"/>
                    <a:pt x="11250" y="22500"/>
                  </a:cubicBezTo>
                  <a:cubicBezTo>
                    <a:pt x="5037" y="22500"/>
                    <a:pt x="0" y="17463"/>
                    <a:pt x="0" y="11250"/>
                  </a:cubicBezTo>
                  <a:cubicBezTo>
                    <a:pt x="0" y="5037"/>
                    <a:pt x="5037" y="0"/>
                    <a:pt x="11250" y="0"/>
                  </a:cubicBezTo>
                  <a:cubicBezTo>
                    <a:pt x="17463" y="0"/>
                    <a:pt x="22500" y="5037"/>
                    <a:pt x="22500" y="11250"/>
                  </a:cubicBezTo>
                  <a:close/>
                </a:path>
              </a:pathLst>
            </a:custGeom>
            <a:grpFill/>
            <a:ln w="74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9AA6B5E5-3958-FCFE-9651-85A77ADC9A3E}"/>
                </a:ext>
              </a:extLst>
            </p:cNvPr>
            <p:cNvSpPr/>
            <p:nvPr/>
          </p:nvSpPr>
          <p:spPr>
            <a:xfrm>
              <a:off x="2205385" y="4017770"/>
              <a:ext cx="471092" cy="312374"/>
            </a:xfrm>
            <a:custGeom>
              <a:avLst/>
              <a:gdLst>
                <a:gd name="connsiteX0" fmla="*/ 437379 w 471092"/>
                <a:gd name="connsiteY0" fmla="*/ 233625 h 312374"/>
                <a:gd name="connsiteX1" fmla="*/ 437379 w 471092"/>
                <a:gd name="connsiteY1" fmla="*/ 171150 h 312374"/>
                <a:gd name="connsiteX2" fmla="*/ 403704 w 471092"/>
                <a:gd name="connsiteY2" fmla="*/ 137475 h 312374"/>
                <a:gd name="connsiteX3" fmla="*/ 362379 w 471092"/>
                <a:gd name="connsiteY3" fmla="*/ 137475 h 312374"/>
                <a:gd name="connsiteX4" fmla="*/ 362379 w 471092"/>
                <a:gd name="connsiteY4" fmla="*/ 99975 h 312374"/>
                <a:gd name="connsiteX5" fmla="*/ 122379 w 471092"/>
                <a:gd name="connsiteY5" fmla="*/ 99975 h 312374"/>
                <a:gd name="connsiteX6" fmla="*/ 122379 w 471092"/>
                <a:gd name="connsiteY6" fmla="*/ 144975 h 312374"/>
                <a:gd name="connsiteX7" fmla="*/ 66054 w 471092"/>
                <a:gd name="connsiteY7" fmla="*/ 144975 h 312374"/>
                <a:gd name="connsiteX8" fmla="*/ 62379 w 471092"/>
                <a:gd name="connsiteY8" fmla="*/ 141300 h 312374"/>
                <a:gd name="connsiteX9" fmla="*/ 62379 w 471092"/>
                <a:gd name="connsiteY9" fmla="*/ 79125 h 312374"/>
                <a:gd name="connsiteX10" fmla="*/ 95275 w 471092"/>
                <a:gd name="connsiteY10" fmla="*/ 18657 h 312374"/>
                <a:gd name="connsiteX11" fmla="*/ 84879 w 471092"/>
                <a:gd name="connsiteY11" fmla="*/ 0 h 312374"/>
                <a:gd name="connsiteX12" fmla="*/ 62379 w 471092"/>
                <a:gd name="connsiteY12" fmla="*/ 19950 h 312374"/>
                <a:gd name="connsiteX13" fmla="*/ 67404 w 471092"/>
                <a:gd name="connsiteY13" fmla="*/ 32475 h 312374"/>
                <a:gd name="connsiteX14" fmla="*/ 48552 w 471092"/>
                <a:gd name="connsiteY14" fmla="*/ 51123 h 312374"/>
                <a:gd name="connsiteX15" fmla="*/ 29905 w 471092"/>
                <a:gd name="connsiteY15" fmla="*/ 32271 h 312374"/>
                <a:gd name="connsiteX16" fmla="*/ 34479 w 471092"/>
                <a:gd name="connsiteY16" fmla="*/ 20100 h 312374"/>
                <a:gd name="connsiteX17" fmla="*/ 11979 w 471092"/>
                <a:gd name="connsiteY17" fmla="*/ 375 h 312374"/>
                <a:gd name="connsiteX18" fmla="*/ 16745 w 471092"/>
                <a:gd name="connsiteY18" fmla="*/ 69153 h 312374"/>
                <a:gd name="connsiteX19" fmla="*/ 32379 w 471092"/>
                <a:gd name="connsiteY19" fmla="*/ 78300 h 312374"/>
                <a:gd name="connsiteX20" fmla="*/ 32379 w 471092"/>
                <a:gd name="connsiteY20" fmla="*/ 141300 h 312374"/>
                <a:gd name="connsiteX21" fmla="*/ 66054 w 471092"/>
                <a:gd name="connsiteY21" fmla="*/ 174975 h 312374"/>
                <a:gd name="connsiteX22" fmla="*/ 122379 w 471092"/>
                <a:gd name="connsiteY22" fmla="*/ 174975 h 312374"/>
                <a:gd name="connsiteX23" fmla="*/ 122379 w 471092"/>
                <a:gd name="connsiteY23" fmla="*/ 309975 h 312374"/>
                <a:gd name="connsiteX24" fmla="*/ 362379 w 471092"/>
                <a:gd name="connsiteY24" fmla="*/ 309975 h 312374"/>
                <a:gd name="connsiteX25" fmla="*/ 362379 w 471092"/>
                <a:gd name="connsiteY25" fmla="*/ 167475 h 312374"/>
                <a:gd name="connsiteX26" fmla="*/ 403704 w 471092"/>
                <a:gd name="connsiteY26" fmla="*/ 167475 h 312374"/>
                <a:gd name="connsiteX27" fmla="*/ 407379 w 471092"/>
                <a:gd name="connsiteY27" fmla="*/ 171150 h 312374"/>
                <a:gd name="connsiteX28" fmla="*/ 407379 w 471092"/>
                <a:gd name="connsiteY28" fmla="*/ 233625 h 312374"/>
                <a:gd name="connsiteX29" fmla="*/ 376001 w 471092"/>
                <a:gd name="connsiteY29" fmla="*/ 295013 h 312374"/>
                <a:gd name="connsiteX30" fmla="*/ 385929 w 471092"/>
                <a:gd name="connsiteY30" fmla="*/ 312375 h 312374"/>
                <a:gd name="connsiteX31" fmla="*/ 408429 w 471092"/>
                <a:gd name="connsiteY31" fmla="*/ 292425 h 312374"/>
                <a:gd name="connsiteX32" fmla="*/ 403629 w 471092"/>
                <a:gd name="connsiteY32" fmla="*/ 279975 h 312374"/>
                <a:gd name="connsiteX33" fmla="*/ 422395 w 471092"/>
                <a:gd name="connsiteY33" fmla="*/ 261241 h 312374"/>
                <a:gd name="connsiteX34" fmla="*/ 441129 w 471092"/>
                <a:gd name="connsiteY34" fmla="*/ 280007 h 312374"/>
                <a:gd name="connsiteX35" fmla="*/ 436479 w 471092"/>
                <a:gd name="connsiteY35" fmla="*/ 292350 h 312374"/>
                <a:gd name="connsiteX36" fmla="*/ 458979 w 471092"/>
                <a:gd name="connsiteY36" fmla="*/ 312075 h 312374"/>
                <a:gd name="connsiteX37" fmla="*/ 454548 w 471092"/>
                <a:gd name="connsiteY37" fmla="*/ 243381 h 312374"/>
                <a:gd name="connsiteX38" fmla="*/ 437379 w 471092"/>
                <a:gd name="connsiteY38" fmla="*/ 233625 h 312374"/>
                <a:gd name="connsiteX39" fmla="*/ 332379 w 471092"/>
                <a:gd name="connsiteY39" fmla="*/ 204975 h 312374"/>
                <a:gd name="connsiteX40" fmla="*/ 311529 w 471092"/>
                <a:gd name="connsiteY40" fmla="*/ 204975 h 312374"/>
                <a:gd name="connsiteX41" fmla="*/ 309504 w 471092"/>
                <a:gd name="connsiteY41" fmla="*/ 205800 h 312374"/>
                <a:gd name="connsiteX42" fmla="*/ 286554 w 471092"/>
                <a:gd name="connsiteY42" fmla="*/ 229275 h 312374"/>
                <a:gd name="connsiteX43" fmla="*/ 269079 w 471092"/>
                <a:gd name="connsiteY43" fmla="*/ 187875 h 312374"/>
                <a:gd name="connsiteX44" fmla="*/ 236454 w 471092"/>
                <a:gd name="connsiteY44" fmla="*/ 255375 h 312374"/>
                <a:gd name="connsiteX45" fmla="*/ 213579 w 471092"/>
                <a:gd name="connsiteY45" fmla="*/ 167475 h 312374"/>
                <a:gd name="connsiteX46" fmla="*/ 195954 w 471092"/>
                <a:gd name="connsiteY46" fmla="*/ 204975 h 312374"/>
                <a:gd name="connsiteX47" fmla="*/ 159879 w 471092"/>
                <a:gd name="connsiteY47" fmla="*/ 204975 h 312374"/>
                <a:gd name="connsiteX48" fmla="*/ 159879 w 471092"/>
                <a:gd name="connsiteY48" fmla="*/ 189975 h 312374"/>
                <a:gd name="connsiteX49" fmla="*/ 186429 w 471092"/>
                <a:gd name="connsiteY49" fmla="*/ 189975 h 312374"/>
                <a:gd name="connsiteX50" fmla="*/ 217629 w 471092"/>
                <a:gd name="connsiteY50" fmla="*/ 123600 h 312374"/>
                <a:gd name="connsiteX51" fmla="*/ 240729 w 471092"/>
                <a:gd name="connsiteY51" fmla="*/ 211950 h 312374"/>
                <a:gd name="connsiteX52" fmla="*/ 270054 w 471092"/>
                <a:gd name="connsiteY52" fmla="*/ 151950 h 312374"/>
                <a:gd name="connsiteX53" fmla="*/ 291654 w 471092"/>
                <a:gd name="connsiteY53" fmla="*/ 203100 h 312374"/>
                <a:gd name="connsiteX54" fmla="*/ 299154 w 471092"/>
                <a:gd name="connsiteY54" fmla="*/ 195600 h 312374"/>
                <a:gd name="connsiteX55" fmla="*/ 311529 w 471092"/>
                <a:gd name="connsiteY55" fmla="*/ 189975 h 312374"/>
                <a:gd name="connsiteX56" fmla="*/ 332379 w 471092"/>
                <a:gd name="connsiteY56" fmla="*/ 189975 h 312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471092" h="312374">
                  <a:moveTo>
                    <a:pt x="437379" y="233625"/>
                  </a:moveTo>
                  <a:lnTo>
                    <a:pt x="437379" y="171150"/>
                  </a:lnTo>
                  <a:cubicBezTo>
                    <a:pt x="437379" y="152552"/>
                    <a:pt x="422303" y="137475"/>
                    <a:pt x="403704" y="137475"/>
                  </a:cubicBezTo>
                  <a:lnTo>
                    <a:pt x="362379" y="137475"/>
                  </a:lnTo>
                  <a:lnTo>
                    <a:pt x="362379" y="99975"/>
                  </a:lnTo>
                  <a:lnTo>
                    <a:pt x="122379" y="99975"/>
                  </a:lnTo>
                  <a:lnTo>
                    <a:pt x="122379" y="144975"/>
                  </a:lnTo>
                  <a:lnTo>
                    <a:pt x="66054" y="144975"/>
                  </a:lnTo>
                  <a:cubicBezTo>
                    <a:pt x="64025" y="144975"/>
                    <a:pt x="62379" y="143330"/>
                    <a:pt x="62379" y="141300"/>
                  </a:cubicBezTo>
                  <a:lnTo>
                    <a:pt x="62379" y="79125"/>
                  </a:lnTo>
                  <a:cubicBezTo>
                    <a:pt x="88161" y="71511"/>
                    <a:pt x="102889" y="44438"/>
                    <a:pt x="95275" y="18657"/>
                  </a:cubicBezTo>
                  <a:cubicBezTo>
                    <a:pt x="93233" y="11745"/>
                    <a:pt x="89683" y="5373"/>
                    <a:pt x="84879" y="0"/>
                  </a:cubicBezTo>
                  <a:lnTo>
                    <a:pt x="62379" y="19950"/>
                  </a:lnTo>
                  <a:cubicBezTo>
                    <a:pt x="65526" y="23372"/>
                    <a:pt x="67313" y="27826"/>
                    <a:pt x="67404" y="32475"/>
                  </a:cubicBezTo>
                  <a:cubicBezTo>
                    <a:pt x="67348" y="42830"/>
                    <a:pt x="58907" y="51179"/>
                    <a:pt x="48552" y="51123"/>
                  </a:cubicBezTo>
                  <a:cubicBezTo>
                    <a:pt x="38197" y="51066"/>
                    <a:pt x="29849" y="42626"/>
                    <a:pt x="29905" y="32271"/>
                  </a:cubicBezTo>
                  <a:cubicBezTo>
                    <a:pt x="29929" y="27798"/>
                    <a:pt x="31551" y="23482"/>
                    <a:pt x="34479" y="20100"/>
                  </a:cubicBezTo>
                  <a:lnTo>
                    <a:pt x="11979" y="375"/>
                  </a:lnTo>
                  <a:cubicBezTo>
                    <a:pt x="-5698" y="20683"/>
                    <a:pt x="-3564" y="51476"/>
                    <a:pt x="16745" y="69153"/>
                  </a:cubicBezTo>
                  <a:cubicBezTo>
                    <a:pt x="21339" y="73152"/>
                    <a:pt x="26642" y="76255"/>
                    <a:pt x="32379" y="78300"/>
                  </a:cubicBezTo>
                  <a:lnTo>
                    <a:pt x="32379" y="141300"/>
                  </a:lnTo>
                  <a:cubicBezTo>
                    <a:pt x="32379" y="159899"/>
                    <a:pt x="47456" y="174975"/>
                    <a:pt x="66054" y="174975"/>
                  </a:cubicBezTo>
                  <a:lnTo>
                    <a:pt x="122379" y="174975"/>
                  </a:lnTo>
                  <a:lnTo>
                    <a:pt x="122379" y="309975"/>
                  </a:lnTo>
                  <a:lnTo>
                    <a:pt x="362379" y="309975"/>
                  </a:lnTo>
                  <a:lnTo>
                    <a:pt x="362379" y="167475"/>
                  </a:lnTo>
                  <a:lnTo>
                    <a:pt x="403704" y="167475"/>
                  </a:lnTo>
                  <a:cubicBezTo>
                    <a:pt x="405734" y="167475"/>
                    <a:pt x="407379" y="169120"/>
                    <a:pt x="407379" y="171150"/>
                  </a:cubicBezTo>
                  <a:lnTo>
                    <a:pt x="407379" y="233625"/>
                  </a:lnTo>
                  <a:cubicBezTo>
                    <a:pt x="381762" y="241912"/>
                    <a:pt x="367714" y="269396"/>
                    <a:pt x="376001" y="295013"/>
                  </a:cubicBezTo>
                  <a:cubicBezTo>
                    <a:pt x="378075" y="301424"/>
                    <a:pt x="381455" y="307336"/>
                    <a:pt x="385929" y="312375"/>
                  </a:cubicBezTo>
                  <a:lnTo>
                    <a:pt x="408429" y="292425"/>
                  </a:lnTo>
                  <a:cubicBezTo>
                    <a:pt x="405326" y="289023"/>
                    <a:pt x="403613" y="284580"/>
                    <a:pt x="403629" y="279975"/>
                  </a:cubicBezTo>
                  <a:cubicBezTo>
                    <a:pt x="403638" y="269620"/>
                    <a:pt x="412040" y="261232"/>
                    <a:pt x="422395" y="261241"/>
                  </a:cubicBezTo>
                  <a:cubicBezTo>
                    <a:pt x="432750" y="261250"/>
                    <a:pt x="441138" y="269651"/>
                    <a:pt x="441129" y="280007"/>
                  </a:cubicBezTo>
                  <a:cubicBezTo>
                    <a:pt x="441125" y="284549"/>
                    <a:pt x="439473" y="288935"/>
                    <a:pt x="436479" y="292350"/>
                  </a:cubicBezTo>
                  <a:lnTo>
                    <a:pt x="458979" y="312075"/>
                  </a:lnTo>
                  <a:cubicBezTo>
                    <a:pt x="476725" y="291882"/>
                    <a:pt x="474741" y="261127"/>
                    <a:pt x="454548" y="243381"/>
                  </a:cubicBezTo>
                  <a:cubicBezTo>
                    <a:pt x="449552" y="238990"/>
                    <a:pt x="443708" y="235670"/>
                    <a:pt x="437379" y="233625"/>
                  </a:cubicBezTo>
                  <a:close/>
                  <a:moveTo>
                    <a:pt x="332379" y="204975"/>
                  </a:moveTo>
                  <a:lnTo>
                    <a:pt x="311529" y="204975"/>
                  </a:lnTo>
                  <a:cubicBezTo>
                    <a:pt x="310804" y="205105"/>
                    <a:pt x="310114" y="205386"/>
                    <a:pt x="309504" y="205800"/>
                  </a:cubicBezTo>
                  <a:lnTo>
                    <a:pt x="286554" y="229275"/>
                  </a:lnTo>
                  <a:lnTo>
                    <a:pt x="269079" y="187875"/>
                  </a:lnTo>
                  <a:lnTo>
                    <a:pt x="236454" y="255375"/>
                  </a:lnTo>
                  <a:lnTo>
                    <a:pt x="213579" y="167475"/>
                  </a:lnTo>
                  <a:lnTo>
                    <a:pt x="195954" y="204975"/>
                  </a:lnTo>
                  <a:lnTo>
                    <a:pt x="159879" y="204975"/>
                  </a:lnTo>
                  <a:lnTo>
                    <a:pt x="159879" y="189975"/>
                  </a:lnTo>
                  <a:lnTo>
                    <a:pt x="186429" y="189975"/>
                  </a:lnTo>
                  <a:lnTo>
                    <a:pt x="217629" y="123600"/>
                  </a:lnTo>
                  <a:lnTo>
                    <a:pt x="240729" y="211950"/>
                  </a:lnTo>
                  <a:lnTo>
                    <a:pt x="270054" y="151950"/>
                  </a:lnTo>
                  <a:lnTo>
                    <a:pt x="291654" y="203100"/>
                  </a:lnTo>
                  <a:lnTo>
                    <a:pt x="299154" y="195600"/>
                  </a:lnTo>
                  <a:cubicBezTo>
                    <a:pt x="302447" y="192267"/>
                    <a:pt x="306853" y="190265"/>
                    <a:pt x="311529" y="189975"/>
                  </a:cubicBezTo>
                  <a:lnTo>
                    <a:pt x="332379" y="189975"/>
                  </a:lnTo>
                  <a:close/>
                </a:path>
              </a:pathLst>
            </a:custGeom>
            <a:solidFill>
              <a:srgbClr val="1F4E79"/>
            </a:solidFill>
            <a:ln w="74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AD7CD7C3-6645-6DA8-4BBF-4770CBE1A893}"/>
                </a:ext>
              </a:extLst>
            </p:cNvPr>
            <p:cNvSpPr/>
            <p:nvPr/>
          </p:nvSpPr>
          <p:spPr>
            <a:xfrm>
              <a:off x="3643383" y="5322547"/>
              <a:ext cx="359999" cy="112500"/>
            </a:xfrm>
            <a:custGeom>
              <a:avLst/>
              <a:gdLst>
                <a:gd name="connsiteX0" fmla="*/ 303750 w 359999"/>
                <a:gd name="connsiteY0" fmla="*/ 0 h 112500"/>
                <a:gd name="connsiteX1" fmla="*/ 56250 w 359999"/>
                <a:gd name="connsiteY1" fmla="*/ 0 h 112500"/>
                <a:gd name="connsiteX2" fmla="*/ 0 w 359999"/>
                <a:gd name="connsiteY2" fmla="*/ 56250 h 112500"/>
                <a:gd name="connsiteX3" fmla="*/ 56250 w 359999"/>
                <a:gd name="connsiteY3" fmla="*/ 112500 h 112500"/>
                <a:gd name="connsiteX4" fmla="*/ 303750 w 359999"/>
                <a:gd name="connsiteY4" fmla="*/ 112500 h 112500"/>
                <a:gd name="connsiteX5" fmla="*/ 360000 w 359999"/>
                <a:gd name="connsiteY5" fmla="*/ 56250 h 112500"/>
                <a:gd name="connsiteX6" fmla="*/ 303750 w 359999"/>
                <a:gd name="connsiteY6" fmla="*/ 0 h 112500"/>
                <a:gd name="connsiteX7" fmla="*/ 71250 w 359999"/>
                <a:gd name="connsiteY7" fmla="*/ 78750 h 112500"/>
                <a:gd name="connsiteX8" fmla="*/ 48750 w 359999"/>
                <a:gd name="connsiteY8" fmla="*/ 56250 h 112500"/>
                <a:gd name="connsiteX9" fmla="*/ 71250 w 359999"/>
                <a:gd name="connsiteY9" fmla="*/ 33750 h 112500"/>
                <a:gd name="connsiteX10" fmla="*/ 93750 w 359999"/>
                <a:gd name="connsiteY10" fmla="*/ 56250 h 112500"/>
                <a:gd name="connsiteX11" fmla="*/ 71250 w 359999"/>
                <a:gd name="connsiteY11" fmla="*/ 78750 h 112500"/>
                <a:gd name="connsiteX12" fmla="*/ 180000 w 359999"/>
                <a:gd name="connsiteY12" fmla="*/ 78750 h 112500"/>
                <a:gd name="connsiteX13" fmla="*/ 157500 w 359999"/>
                <a:gd name="connsiteY13" fmla="*/ 56250 h 112500"/>
                <a:gd name="connsiteX14" fmla="*/ 180000 w 359999"/>
                <a:gd name="connsiteY14" fmla="*/ 33750 h 112500"/>
                <a:gd name="connsiteX15" fmla="*/ 202500 w 359999"/>
                <a:gd name="connsiteY15" fmla="*/ 56250 h 112500"/>
                <a:gd name="connsiteX16" fmla="*/ 180000 w 359999"/>
                <a:gd name="connsiteY16" fmla="*/ 78750 h 112500"/>
                <a:gd name="connsiteX17" fmla="*/ 288750 w 359999"/>
                <a:gd name="connsiteY17" fmla="*/ 78750 h 112500"/>
                <a:gd name="connsiteX18" fmla="*/ 266250 w 359999"/>
                <a:gd name="connsiteY18" fmla="*/ 56250 h 112500"/>
                <a:gd name="connsiteX19" fmla="*/ 288750 w 359999"/>
                <a:gd name="connsiteY19" fmla="*/ 33750 h 112500"/>
                <a:gd name="connsiteX20" fmla="*/ 311250 w 359999"/>
                <a:gd name="connsiteY20" fmla="*/ 56250 h 112500"/>
                <a:gd name="connsiteX21" fmla="*/ 288750 w 359999"/>
                <a:gd name="connsiteY21" fmla="*/ 78750 h 11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59999" h="112500">
                  <a:moveTo>
                    <a:pt x="303750" y="0"/>
                  </a:moveTo>
                  <a:lnTo>
                    <a:pt x="56250" y="0"/>
                  </a:lnTo>
                  <a:cubicBezTo>
                    <a:pt x="25184" y="0"/>
                    <a:pt x="0" y="25184"/>
                    <a:pt x="0" y="56250"/>
                  </a:cubicBezTo>
                  <a:cubicBezTo>
                    <a:pt x="0" y="87316"/>
                    <a:pt x="25184" y="112500"/>
                    <a:pt x="56250" y="112500"/>
                  </a:cubicBezTo>
                  <a:lnTo>
                    <a:pt x="303750" y="112500"/>
                  </a:lnTo>
                  <a:cubicBezTo>
                    <a:pt x="334816" y="112500"/>
                    <a:pt x="360000" y="87316"/>
                    <a:pt x="360000" y="56250"/>
                  </a:cubicBezTo>
                  <a:cubicBezTo>
                    <a:pt x="360000" y="25184"/>
                    <a:pt x="334816" y="0"/>
                    <a:pt x="303750" y="0"/>
                  </a:cubicBezTo>
                  <a:close/>
                  <a:moveTo>
                    <a:pt x="71250" y="78750"/>
                  </a:moveTo>
                  <a:cubicBezTo>
                    <a:pt x="58823" y="78750"/>
                    <a:pt x="48750" y="68677"/>
                    <a:pt x="48750" y="56250"/>
                  </a:cubicBezTo>
                  <a:cubicBezTo>
                    <a:pt x="48750" y="43823"/>
                    <a:pt x="58823" y="33750"/>
                    <a:pt x="71250" y="33750"/>
                  </a:cubicBezTo>
                  <a:cubicBezTo>
                    <a:pt x="83677" y="33750"/>
                    <a:pt x="93750" y="43823"/>
                    <a:pt x="93750" y="56250"/>
                  </a:cubicBezTo>
                  <a:cubicBezTo>
                    <a:pt x="93750" y="68677"/>
                    <a:pt x="83677" y="78750"/>
                    <a:pt x="71250" y="78750"/>
                  </a:cubicBezTo>
                  <a:close/>
                  <a:moveTo>
                    <a:pt x="180000" y="78750"/>
                  </a:moveTo>
                  <a:cubicBezTo>
                    <a:pt x="167573" y="78750"/>
                    <a:pt x="157500" y="68677"/>
                    <a:pt x="157500" y="56250"/>
                  </a:cubicBezTo>
                  <a:cubicBezTo>
                    <a:pt x="157500" y="43823"/>
                    <a:pt x="167573" y="33750"/>
                    <a:pt x="180000" y="33750"/>
                  </a:cubicBezTo>
                  <a:cubicBezTo>
                    <a:pt x="192427" y="33750"/>
                    <a:pt x="202500" y="43823"/>
                    <a:pt x="202500" y="56250"/>
                  </a:cubicBezTo>
                  <a:cubicBezTo>
                    <a:pt x="202500" y="68677"/>
                    <a:pt x="192427" y="78750"/>
                    <a:pt x="180000" y="78750"/>
                  </a:cubicBezTo>
                  <a:close/>
                  <a:moveTo>
                    <a:pt x="288750" y="78750"/>
                  </a:moveTo>
                  <a:cubicBezTo>
                    <a:pt x="276323" y="78750"/>
                    <a:pt x="266250" y="68677"/>
                    <a:pt x="266250" y="56250"/>
                  </a:cubicBezTo>
                  <a:cubicBezTo>
                    <a:pt x="266250" y="43823"/>
                    <a:pt x="276323" y="33750"/>
                    <a:pt x="288750" y="33750"/>
                  </a:cubicBezTo>
                  <a:cubicBezTo>
                    <a:pt x="301177" y="33750"/>
                    <a:pt x="311250" y="43823"/>
                    <a:pt x="311250" y="56250"/>
                  </a:cubicBezTo>
                  <a:cubicBezTo>
                    <a:pt x="311250" y="68677"/>
                    <a:pt x="301177" y="78750"/>
                    <a:pt x="288750" y="78750"/>
                  </a:cubicBezTo>
                  <a:close/>
                </a:path>
              </a:pathLst>
            </a:custGeom>
            <a:solidFill>
              <a:srgbClr val="385723"/>
            </a:solidFill>
            <a:ln w="74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88D8785D-5E19-1AED-907B-DC29CB6E4D83}"/>
                </a:ext>
              </a:extLst>
            </p:cNvPr>
            <p:cNvSpPr/>
            <p:nvPr/>
          </p:nvSpPr>
          <p:spPr>
            <a:xfrm>
              <a:off x="3852708" y="4981297"/>
              <a:ext cx="22500" cy="22500"/>
            </a:xfrm>
            <a:custGeom>
              <a:avLst/>
              <a:gdLst>
                <a:gd name="connsiteX0" fmla="*/ 22500 w 22500"/>
                <a:gd name="connsiteY0" fmla="*/ 11250 h 22500"/>
                <a:gd name="connsiteX1" fmla="*/ 11250 w 22500"/>
                <a:gd name="connsiteY1" fmla="*/ 22500 h 22500"/>
                <a:gd name="connsiteX2" fmla="*/ 0 w 22500"/>
                <a:gd name="connsiteY2" fmla="*/ 11250 h 22500"/>
                <a:gd name="connsiteX3" fmla="*/ 11250 w 22500"/>
                <a:gd name="connsiteY3" fmla="*/ 0 h 22500"/>
                <a:gd name="connsiteX4" fmla="*/ 22500 w 22500"/>
                <a:gd name="connsiteY4" fmla="*/ 11250 h 2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500" h="22500">
                  <a:moveTo>
                    <a:pt x="22500" y="11250"/>
                  </a:moveTo>
                  <a:cubicBezTo>
                    <a:pt x="22500" y="17463"/>
                    <a:pt x="17463" y="22500"/>
                    <a:pt x="11250" y="22500"/>
                  </a:cubicBezTo>
                  <a:cubicBezTo>
                    <a:pt x="5037" y="22500"/>
                    <a:pt x="0" y="17463"/>
                    <a:pt x="0" y="11250"/>
                  </a:cubicBezTo>
                  <a:cubicBezTo>
                    <a:pt x="0" y="5037"/>
                    <a:pt x="5037" y="0"/>
                    <a:pt x="11250" y="0"/>
                  </a:cubicBezTo>
                  <a:cubicBezTo>
                    <a:pt x="17463" y="0"/>
                    <a:pt x="22500" y="5037"/>
                    <a:pt x="22500" y="11250"/>
                  </a:cubicBezTo>
                  <a:close/>
                </a:path>
              </a:pathLst>
            </a:custGeom>
            <a:grpFill/>
            <a:ln w="74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F4C23665-0A64-BDEB-92E3-F975EAD9CD77}"/>
                </a:ext>
              </a:extLst>
            </p:cNvPr>
            <p:cNvSpPr/>
            <p:nvPr/>
          </p:nvSpPr>
          <p:spPr>
            <a:xfrm>
              <a:off x="3726483" y="4827436"/>
              <a:ext cx="195000" cy="240110"/>
            </a:xfrm>
            <a:custGeom>
              <a:avLst/>
              <a:gdLst>
                <a:gd name="connsiteX0" fmla="*/ 162075 w 195000"/>
                <a:gd name="connsiteY0" fmla="*/ 90111 h 240110"/>
                <a:gd name="connsiteX1" fmla="*/ 112500 w 195000"/>
                <a:gd name="connsiteY1" fmla="*/ 90111 h 240110"/>
                <a:gd name="connsiteX2" fmla="*/ 112500 w 195000"/>
                <a:gd name="connsiteY2" fmla="*/ 55986 h 240110"/>
                <a:gd name="connsiteX3" fmla="*/ 123481 w 195000"/>
                <a:gd name="connsiteY3" fmla="*/ 15005 h 240110"/>
                <a:gd name="connsiteX4" fmla="*/ 82500 w 195000"/>
                <a:gd name="connsiteY4" fmla="*/ 4024 h 240110"/>
                <a:gd name="connsiteX5" fmla="*/ 71519 w 195000"/>
                <a:gd name="connsiteY5" fmla="*/ 45005 h 240110"/>
                <a:gd name="connsiteX6" fmla="*/ 82500 w 195000"/>
                <a:gd name="connsiteY6" fmla="*/ 55986 h 240110"/>
                <a:gd name="connsiteX7" fmla="*/ 82500 w 195000"/>
                <a:gd name="connsiteY7" fmla="*/ 90111 h 240110"/>
                <a:gd name="connsiteX8" fmla="*/ 32925 w 195000"/>
                <a:gd name="connsiteY8" fmla="*/ 90111 h 240110"/>
                <a:gd name="connsiteX9" fmla="*/ 0 w 195000"/>
                <a:gd name="connsiteY9" fmla="*/ 123036 h 240110"/>
                <a:gd name="connsiteX10" fmla="*/ 0 w 195000"/>
                <a:gd name="connsiteY10" fmla="*/ 207186 h 240110"/>
                <a:gd name="connsiteX11" fmla="*/ 32925 w 195000"/>
                <a:gd name="connsiteY11" fmla="*/ 240111 h 240110"/>
                <a:gd name="connsiteX12" fmla="*/ 162075 w 195000"/>
                <a:gd name="connsiteY12" fmla="*/ 240111 h 240110"/>
                <a:gd name="connsiteX13" fmla="*/ 195000 w 195000"/>
                <a:gd name="connsiteY13" fmla="*/ 207186 h 240110"/>
                <a:gd name="connsiteX14" fmla="*/ 195000 w 195000"/>
                <a:gd name="connsiteY14" fmla="*/ 123036 h 240110"/>
                <a:gd name="connsiteX15" fmla="*/ 162075 w 195000"/>
                <a:gd name="connsiteY15" fmla="*/ 90111 h 240110"/>
                <a:gd name="connsiteX16" fmla="*/ 60000 w 195000"/>
                <a:gd name="connsiteY16" fmla="*/ 187611 h 240110"/>
                <a:gd name="connsiteX17" fmla="*/ 37500 w 195000"/>
                <a:gd name="connsiteY17" fmla="*/ 165111 h 240110"/>
                <a:gd name="connsiteX18" fmla="*/ 60000 w 195000"/>
                <a:gd name="connsiteY18" fmla="*/ 142611 h 240110"/>
                <a:gd name="connsiteX19" fmla="*/ 82500 w 195000"/>
                <a:gd name="connsiteY19" fmla="*/ 165111 h 240110"/>
                <a:gd name="connsiteX20" fmla="*/ 60000 w 195000"/>
                <a:gd name="connsiteY20" fmla="*/ 187611 h 240110"/>
                <a:gd name="connsiteX21" fmla="*/ 135000 w 195000"/>
                <a:gd name="connsiteY21" fmla="*/ 187611 h 240110"/>
                <a:gd name="connsiteX22" fmla="*/ 112500 w 195000"/>
                <a:gd name="connsiteY22" fmla="*/ 165111 h 240110"/>
                <a:gd name="connsiteX23" fmla="*/ 135000 w 195000"/>
                <a:gd name="connsiteY23" fmla="*/ 142611 h 240110"/>
                <a:gd name="connsiteX24" fmla="*/ 157500 w 195000"/>
                <a:gd name="connsiteY24" fmla="*/ 165111 h 240110"/>
                <a:gd name="connsiteX25" fmla="*/ 135000 w 195000"/>
                <a:gd name="connsiteY25" fmla="*/ 187611 h 240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95000" h="240110">
                  <a:moveTo>
                    <a:pt x="162075" y="90111"/>
                  </a:moveTo>
                  <a:lnTo>
                    <a:pt x="112500" y="90111"/>
                  </a:lnTo>
                  <a:lnTo>
                    <a:pt x="112500" y="55986"/>
                  </a:lnTo>
                  <a:cubicBezTo>
                    <a:pt x="126849" y="47701"/>
                    <a:pt x="131765" y="29354"/>
                    <a:pt x="123481" y="15005"/>
                  </a:cubicBezTo>
                  <a:cubicBezTo>
                    <a:pt x="115196" y="656"/>
                    <a:pt x="96849" y="-4260"/>
                    <a:pt x="82500" y="4024"/>
                  </a:cubicBezTo>
                  <a:cubicBezTo>
                    <a:pt x="68151" y="12309"/>
                    <a:pt x="63235" y="30656"/>
                    <a:pt x="71519" y="45005"/>
                  </a:cubicBezTo>
                  <a:cubicBezTo>
                    <a:pt x="74153" y="49566"/>
                    <a:pt x="77939" y="53353"/>
                    <a:pt x="82500" y="55986"/>
                  </a:cubicBezTo>
                  <a:lnTo>
                    <a:pt x="82500" y="90111"/>
                  </a:lnTo>
                  <a:lnTo>
                    <a:pt x="32925" y="90111"/>
                  </a:lnTo>
                  <a:cubicBezTo>
                    <a:pt x="14759" y="90152"/>
                    <a:pt x="41" y="104869"/>
                    <a:pt x="0" y="123036"/>
                  </a:cubicBezTo>
                  <a:lnTo>
                    <a:pt x="0" y="207186"/>
                  </a:lnTo>
                  <a:cubicBezTo>
                    <a:pt x="41" y="225352"/>
                    <a:pt x="14759" y="240070"/>
                    <a:pt x="32925" y="240111"/>
                  </a:cubicBezTo>
                  <a:lnTo>
                    <a:pt x="162075" y="240111"/>
                  </a:lnTo>
                  <a:cubicBezTo>
                    <a:pt x="180242" y="240070"/>
                    <a:pt x="194959" y="225352"/>
                    <a:pt x="195000" y="207186"/>
                  </a:cubicBezTo>
                  <a:lnTo>
                    <a:pt x="195000" y="123036"/>
                  </a:lnTo>
                  <a:cubicBezTo>
                    <a:pt x="194959" y="104869"/>
                    <a:pt x="180242" y="90152"/>
                    <a:pt x="162075" y="90111"/>
                  </a:cubicBezTo>
                  <a:close/>
                  <a:moveTo>
                    <a:pt x="60000" y="187611"/>
                  </a:moveTo>
                  <a:cubicBezTo>
                    <a:pt x="47573" y="187611"/>
                    <a:pt x="37500" y="177538"/>
                    <a:pt x="37500" y="165111"/>
                  </a:cubicBezTo>
                  <a:cubicBezTo>
                    <a:pt x="37500" y="152684"/>
                    <a:pt x="47573" y="142611"/>
                    <a:pt x="60000" y="142611"/>
                  </a:cubicBezTo>
                  <a:cubicBezTo>
                    <a:pt x="72427" y="142611"/>
                    <a:pt x="82500" y="152684"/>
                    <a:pt x="82500" y="165111"/>
                  </a:cubicBezTo>
                  <a:cubicBezTo>
                    <a:pt x="82500" y="177538"/>
                    <a:pt x="72427" y="187611"/>
                    <a:pt x="60000" y="187611"/>
                  </a:cubicBezTo>
                  <a:close/>
                  <a:moveTo>
                    <a:pt x="135000" y="187611"/>
                  </a:moveTo>
                  <a:cubicBezTo>
                    <a:pt x="122573" y="187611"/>
                    <a:pt x="112500" y="177538"/>
                    <a:pt x="112500" y="165111"/>
                  </a:cubicBezTo>
                  <a:cubicBezTo>
                    <a:pt x="112500" y="152684"/>
                    <a:pt x="122573" y="142611"/>
                    <a:pt x="135000" y="142611"/>
                  </a:cubicBezTo>
                  <a:cubicBezTo>
                    <a:pt x="147427" y="142611"/>
                    <a:pt x="157500" y="152684"/>
                    <a:pt x="157500" y="165111"/>
                  </a:cubicBezTo>
                  <a:cubicBezTo>
                    <a:pt x="157500" y="177538"/>
                    <a:pt x="147427" y="187611"/>
                    <a:pt x="135000" y="187611"/>
                  </a:cubicBezTo>
                  <a:close/>
                </a:path>
              </a:pathLst>
            </a:custGeom>
            <a:solidFill>
              <a:srgbClr val="385723"/>
            </a:solidFill>
            <a:ln w="74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2BD00584-F964-1B2B-5D92-991E79CC1DE3}"/>
                </a:ext>
              </a:extLst>
            </p:cNvPr>
            <p:cNvSpPr/>
            <p:nvPr/>
          </p:nvSpPr>
          <p:spPr>
            <a:xfrm>
              <a:off x="3777708" y="4981297"/>
              <a:ext cx="22500" cy="22500"/>
            </a:xfrm>
            <a:custGeom>
              <a:avLst/>
              <a:gdLst>
                <a:gd name="connsiteX0" fmla="*/ 22500 w 22500"/>
                <a:gd name="connsiteY0" fmla="*/ 11250 h 22500"/>
                <a:gd name="connsiteX1" fmla="*/ 11250 w 22500"/>
                <a:gd name="connsiteY1" fmla="*/ 22500 h 22500"/>
                <a:gd name="connsiteX2" fmla="*/ 0 w 22500"/>
                <a:gd name="connsiteY2" fmla="*/ 11250 h 22500"/>
                <a:gd name="connsiteX3" fmla="*/ 11250 w 22500"/>
                <a:gd name="connsiteY3" fmla="*/ 0 h 22500"/>
                <a:gd name="connsiteX4" fmla="*/ 22500 w 22500"/>
                <a:gd name="connsiteY4" fmla="*/ 11250 h 2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500" h="22500">
                  <a:moveTo>
                    <a:pt x="22500" y="11250"/>
                  </a:moveTo>
                  <a:cubicBezTo>
                    <a:pt x="22500" y="17463"/>
                    <a:pt x="17463" y="22500"/>
                    <a:pt x="11250" y="22500"/>
                  </a:cubicBezTo>
                  <a:cubicBezTo>
                    <a:pt x="5037" y="22500"/>
                    <a:pt x="0" y="17463"/>
                    <a:pt x="0" y="11250"/>
                  </a:cubicBezTo>
                  <a:cubicBezTo>
                    <a:pt x="0" y="5037"/>
                    <a:pt x="5037" y="0"/>
                    <a:pt x="11250" y="0"/>
                  </a:cubicBezTo>
                  <a:cubicBezTo>
                    <a:pt x="17463" y="0"/>
                    <a:pt x="22500" y="5037"/>
                    <a:pt x="22500" y="11250"/>
                  </a:cubicBezTo>
                  <a:close/>
                </a:path>
              </a:pathLst>
            </a:custGeom>
            <a:grpFill/>
            <a:ln w="74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CB863429-C25B-C6EA-F822-7086FCF32854}"/>
                </a:ext>
              </a:extLst>
            </p:cNvPr>
            <p:cNvSpPr/>
            <p:nvPr/>
          </p:nvSpPr>
          <p:spPr>
            <a:xfrm>
              <a:off x="3581603" y="4990072"/>
              <a:ext cx="471092" cy="312374"/>
            </a:xfrm>
            <a:custGeom>
              <a:avLst/>
              <a:gdLst>
                <a:gd name="connsiteX0" fmla="*/ 437379 w 471092"/>
                <a:gd name="connsiteY0" fmla="*/ 233625 h 312374"/>
                <a:gd name="connsiteX1" fmla="*/ 437379 w 471092"/>
                <a:gd name="connsiteY1" fmla="*/ 171150 h 312374"/>
                <a:gd name="connsiteX2" fmla="*/ 403704 w 471092"/>
                <a:gd name="connsiteY2" fmla="*/ 137475 h 312374"/>
                <a:gd name="connsiteX3" fmla="*/ 362379 w 471092"/>
                <a:gd name="connsiteY3" fmla="*/ 137475 h 312374"/>
                <a:gd name="connsiteX4" fmla="*/ 362379 w 471092"/>
                <a:gd name="connsiteY4" fmla="*/ 99975 h 312374"/>
                <a:gd name="connsiteX5" fmla="*/ 122379 w 471092"/>
                <a:gd name="connsiteY5" fmla="*/ 99975 h 312374"/>
                <a:gd name="connsiteX6" fmla="*/ 122379 w 471092"/>
                <a:gd name="connsiteY6" fmla="*/ 144975 h 312374"/>
                <a:gd name="connsiteX7" fmla="*/ 66054 w 471092"/>
                <a:gd name="connsiteY7" fmla="*/ 144975 h 312374"/>
                <a:gd name="connsiteX8" fmla="*/ 62379 w 471092"/>
                <a:gd name="connsiteY8" fmla="*/ 141300 h 312374"/>
                <a:gd name="connsiteX9" fmla="*/ 62379 w 471092"/>
                <a:gd name="connsiteY9" fmla="*/ 79125 h 312374"/>
                <a:gd name="connsiteX10" fmla="*/ 95275 w 471092"/>
                <a:gd name="connsiteY10" fmla="*/ 18657 h 312374"/>
                <a:gd name="connsiteX11" fmla="*/ 84879 w 471092"/>
                <a:gd name="connsiteY11" fmla="*/ 0 h 312374"/>
                <a:gd name="connsiteX12" fmla="*/ 62379 w 471092"/>
                <a:gd name="connsiteY12" fmla="*/ 19950 h 312374"/>
                <a:gd name="connsiteX13" fmla="*/ 67404 w 471092"/>
                <a:gd name="connsiteY13" fmla="*/ 32475 h 312374"/>
                <a:gd name="connsiteX14" fmla="*/ 48552 w 471092"/>
                <a:gd name="connsiteY14" fmla="*/ 51123 h 312374"/>
                <a:gd name="connsiteX15" fmla="*/ 29905 w 471092"/>
                <a:gd name="connsiteY15" fmla="*/ 32271 h 312374"/>
                <a:gd name="connsiteX16" fmla="*/ 34479 w 471092"/>
                <a:gd name="connsiteY16" fmla="*/ 20100 h 312374"/>
                <a:gd name="connsiteX17" fmla="*/ 11979 w 471092"/>
                <a:gd name="connsiteY17" fmla="*/ 375 h 312374"/>
                <a:gd name="connsiteX18" fmla="*/ 16745 w 471092"/>
                <a:gd name="connsiteY18" fmla="*/ 69153 h 312374"/>
                <a:gd name="connsiteX19" fmla="*/ 32379 w 471092"/>
                <a:gd name="connsiteY19" fmla="*/ 78300 h 312374"/>
                <a:gd name="connsiteX20" fmla="*/ 32379 w 471092"/>
                <a:gd name="connsiteY20" fmla="*/ 141300 h 312374"/>
                <a:gd name="connsiteX21" fmla="*/ 66054 w 471092"/>
                <a:gd name="connsiteY21" fmla="*/ 174975 h 312374"/>
                <a:gd name="connsiteX22" fmla="*/ 122379 w 471092"/>
                <a:gd name="connsiteY22" fmla="*/ 174975 h 312374"/>
                <a:gd name="connsiteX23" fmla="*/ 122379 w 471092"/>
                <a:gd name="connsiteY23" fmla="*/ 309975 h 312374"/>
                <a:gd name="connsiteX24" fmla="*/ 362379 w 471092"/>
                <a:gd name="connsiteY24" fmla="*/ 309975 h 312374"/>
                <a:gd name="connsiteX25" fmla="*/ 362379 w 471092"/>
                <a:gd name="connsiteY25" fmla="*/ 167475 h 312374"/>
                <a:gd name="connsiteX26" fmla="*/ 403704 w 471092"/>
                <a:gd name="connsiteY26" fmla="*/ 167475 h 312374"/>
                <a:gd name="connsiteX27" fmla="*/ 407379 w 471092"/>
                <a:gd name="connsiteY27" fmla="*/ 171150 h 312374"/>
                <a:gd name="connsiteX28" fmla="*/ 407379 w 471092"/>
                <a:gd name="connsiteY28" fmla="*/ 233625 h 312374"/>
                <a:gd name="connsiteX29" fmla="*/ 376001 w 471092"/>
                <a:gd name="connsiteY29" fmla="*/ 295013 h 312374"/>
                <a:gd name="connsiteX30" fmla="*/ 385929 w 471092"/>
                <a:gd name="connsiteY30" fmla="*/ 312375 h 312374"/>
                <a:gd name="connsiteX31" fmla="*/ 408429 w 471092"/>
                <a:gd name="connsiteY31" fmla="*/ 292425 h 312374"/>
                <a:gd name="connsiteX32" fmla="*/ 403629 w 471092"/>
                <a:gd name="connsiteY32" fmla="*/ 279975 h 312374"/>
                <a:gd name="connsiteX33" fmla="*/ 422395 w 471092"/>
                <a:gd name="connsiteY33" fmla="*/ 261241 h 312374"/>
                <a:gd name="connsiteX34" fmla="*/ 441129 w 471092"/>
                <a:gd name="connsiteY34" fmla="*/ 280007 h 312374"/>
                <a:gd name="connsiteX35" fmla="*/ 436479 w 471092"/>
                <a:gd name="connsiteY35" fmla="*/ 292350 h 312374"/>
                <a:gd name="connsiteX36" fmla="*/ 458979 w 471092"/>
                <a:gd name="connsiteY36" fmla="*/ 312075 h 312374"/>
                <a:gd name="connsiteX37" fmla="*/ 454548 w 471092"/>
                <a:gd name="connsiteY37" fmla="*/ 243381 h 312374"/>
                <a:gd name="connsiteX38" fmla="*/ 437379 w 471092"/>
                <a:gd name="connsiteY38" fmla="*/ 233625 h 312374"/>
                <a:gd name="connsiteX39" fmla="*/ 332379 w 471092"/>
                <a:gd name="connsiteY39" fmla="*/ 204975 h 312374"/>
                <a:gd name="connsiteX40" fmla="*/ 311529 w 471092"/>
                <a:gd name="connsiteY40" fmla="*/ 204975 h 312374"/>
                <a:gd name="connsiteX41" fmla="*/ 309504 w 471092"/>
                <a:gd name="connsiteY41" fmla="*/ 205800 h 312374"/>
                <a:gd name="connsiteX42" fmla="*/ 286554 w 471092"/>
                <a:gd name="connsiteY42" fmla="*/ 229275 h 312374"/>
                <a:gd name="connsiteX43" fmla="*/ 269079 w 471092"/>
                <a:gd name="connsiteY43" fmla="*/ 187875 h 312374"/>
                <a:gd name="connsiteX44" fmla="*/ 236454 w 471092"/>
                <a:gd name="connsiteY44" fmla="*/ 255375 h 312374"/>
                <a:gd name="connsiteX45" fmla="*/ 213579 w 471092"/>
                <a:gd name="connsiteY45" fmla="*/ 167475 h 312374"/>
                <a:gd name="connsiteX46" fmla="*/ 195954 w 471092"/>
                <a:gd name="connsiteY46" fmla="*/ 204975 h 312374"/>
                <a:gd name="connsiteX47" fmla="*/ 159879 w 471092"/>
                <a:gd name="connsiteY47" fmla="*/ 204975 h 312374"/>
                <a:gd name="connsiteX48" fmla="*/ 159879 w 471092"/>
                <a:gd name="connsiteY48" fmla="*/ 189975 h 312374"/>
                <a:gd name="connsiteX49" fmla="*/ 186429 w 471092"/>
                <a:gd name="connsiteY49" fmla="*/ 189975 h 312374"/>
                <a:gd name="connsiteX50" fmla="*/ 217629 w 471092"/>
                <a:gd name="connsiteY50" fmla="*/ 123600 h 312374"/>
                <a:gd name="connsiteX51" fmla="*/ 240729 w 471092"/>
                <a:gd name="connsiteY51" fmla="*/ 211950 h 312374"/>
                <a:gd name="connsiteX52" fmla="*/ 270054 w 471092"/>
                <a:gd name="connsiteY52" fmla="*/ 151950 h 312374"/>
                <a:gd name="connsiteX53" fmla="*/ 291654 w 471092"/>
                <a:gd name="connsiteY53" fmla="*/ 203100 h 312374"/>
                <a:gd name="connsiteX54" fmla="*/ 299154 w 471092"/>
                <a:gd name="connsiteY54" fmla="*/ 195600 h 312374"/>
                <a:gd name="connsiteX55" fmla="*/ 311529 w 471092"/>
                <a:gd name="connsiteY55" fmla="*/ 189975 h 312374"/>
                <a:gd name="connsiteX56" fmla="*/ 332379 w 471092"/>
                <a:gd name="connsiteY56" fmla="*/ 189975 h 312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471092" h="312374">
                  <a:moveTo>
                    <a:pt x="437379" y="233625"/>
                  </a:moveTo>
                  <a:lnTo>
                    <a:pt x="437379" y="171150"/>
                  </a:lnTo>
                  <a:cubicBezTo>
                    <a:pt x="437379" y="152552"/>
                    <a:pt x="422303" y="137475"/>
                    <a:pt x="403704" y="137475"/>
                  </a:cubicBezTo>
                  <a:lnTo>
                    <a:pt x="362379" y="137475"/>
                  </a:lnTo>
                  <a:lnTo>
                    <a:pt x="362379" y="99975"/>
                  </a:lnTo>
                  <a:lnTo>
                    <a:pt x="122379" y="99975"/>
                  </a:lnTo>
                  <a:lnTo>
                    <a:pt x="122379" y="144975"/>
                  </a:lnTo>
                  <a:lnTo>
                    <a:pt x="66054" y="144975"/>
                  </a:lnTo>
                  <a:cubicBezTo>
                    <a:pt x="64025" y="144975"/>
                    <a:pt x="62379" y="143330"/>
                    <a:pt x="62379" y="141300"/>
                  </a:cubicBezTo>
                  <a:lnTo>
                    <a:pt x="62379" y="79125"/>
                  </a:lnTo>
                  <a:cubicBezTo>
                    <a:pt x="88161" y="71511"/>
                    <a:pt x="102889" y="44438"/>
                    <a:pt x="95275" y="18657"/>
                  </a:cubicBezTo>
                  <a:cubicBezTo>
                    <a:pt x="93233" y="11745"/>
                    <a:pt x="89683" y="5373"/>
                    <a:pt x="84879" y="0"/>
                  </a:cubicBezTo>
                  <a:lnTo>
                    <a:pt x="62379" y="19950"/>
                  </a:lnTo>
                  <a:cubicBezTo>
                    <a:pt x="65526" y="23372"/>
                    <a:pt x="67313" y="27826"/>
                    <a:pt x="67404" y="32475"/>
                  </a:cubicBezTo>
                  <a:cubicBezTo>
                    <a:pt x="67348" y="42830"/>
                    <a:pt x="58907" y="51179"/>
                    <a:pt x="48552" y="51123"/>
                  </a:cubicBezTo>
                  <a:cubicBezTo>
                    <a:pt x="38197" y="51066"/>
                    <a:pt x="29849" y="42626"/>
                    <a:pt x="29905" y="32271"/>
                  </a:cubicBezTo>
                  <a:cubicBezTo>
                    <a:pt x="29929" y="27798"/>
                    <a:pt x="31551" y="23482"/>
                    <a:pt x="34479" y="20100"/>
                  </a:cubicBezTo>
                  <a:lnTo>
                    <a:pt x="11979" y="375"/>
                  </a:lnTo>
                  <a:cubicBezTo>
                    <a:pt x="-5698" y="20683"/>
                    <a:pt x="-3564" y="51476"/>
                    <a:pt x="16745" y="69153"/>
                  </a:cubicBezTo>
                  <a:cubicBezTo>
                    <a:pt x="21339" y="73152"/>
                    <a:pt x="26642" y="76255"/>
                    <a:pt x="32379" y="78300"/>
                  </a:cubicBezTo>
                  <a:lnTo>
                    <a:pt x="32379" y="141300"/>
                  </a:lnTo>
                  <a:cubicBezTo>
                    <a:pt x="32379" y="159899"/>
                    <a:pt x="47456" y="174975"/>
                    <a:pt x="66054" y="174975"/>
                  </a:cubicBezTo>
                  <a:lnTo>
                    <a:pt x="122379" y="174975"/>
                  </a:lnTo>
                  <a:lnTo>
                    <a:pt x="122379" y="309975"/>
                  </a:lnTo>
                  <a:lnTo>
                    <a:pt x="362379" y="309975"/>
                  </a:lnTo>
                  <a:lnTo>
                    <a:pt x="362379" y="167475"/>
                  </a:lnTo>
                  <a:lnTo>
                    <a:pt x="403704" y="167475"/>
                  </a:lnTo>
                  <a:cubicBezTo>
                    <a:pt x="405734" y="167475"/>
                    <a:pt x="407379" y="169120"/>
                    <a:pt x="407379" y="171150"/>
                  </a:cubicBezTo>
                  <a:lnTo>
                    <a:pt x="407379" y="233625"/>
                  </a:lnTo>
                  <a:cubicBezTo>
                    <a:pt x="381762" y="241912"/>
                    <a:pt x="367714" y="269396"/>
                    <a:pt x="376001" y="295013"/>
                  </a:cubicBezTo>
                  <a:cubicBezTo>
                    <a:pt x="378075" y="301424"/>
                    <a:pt x="381455" y="307336"/>
                    <a:pt x="385929" y="312375"/>
                  </a:cubicBezTo>
                  <a:lnTo>
                    <a:pt x="408429" y="292425"/>
                  </a:lnTo>
                  <a:cubicBezTo>
                    <a:pt x="405326" y="289023"/>
                    <a:pt x="403613" y="284580"/>
                    <a:pt x="403629" y="279975"/>
                  </a:cubicBezTo>
                  <a:cubicBezTo>
                    <a:pt x="403638" y="269620"/>
                    <a:pt x="412040" y="261232"/>
                    <a:pt x="422395" y="261241"/>
                  </a:cubicBezTo>
                  <a:cubicBezTo>
                    <a:pt x="432750" y="261250"/>
                    <a:pt x="441138" y="269651"/>
                    <a:pt x="441129" y="280007"/>
                  </a:cubicBezTo>
                  <a:cubicBezTo>
                    <a:pt x="441125" y="284549"/>
                    <a:pt x="439473" y="288935"/>
                    <a:pt x="436479" y="292350"/>
                  </a:cubicBezTo>
                  <a:lnTo>
                    <a:pt x="458979" y="312075"/>
                  </a:lnTo>
                  <a:cubicBezTo>
                    <a:pt x="476725" y="291882"/>
                    <a:pt x="474741" y="261127"/>
                    <a:pt x="454548" y="243381"/>
                  </a:cubicBezTo>
                  <a:cubicBezTo>
                    <a:pt x="449552" y="238990"/>
                    <a:pt x="443708" y="235670"/>
                    <a:pt x="437379" y="233625"/>
                  </a:cubicBezTo>
                  <a:close/>
                  <a:moveTo>
                    <a:pt x="332379" y="204975"/>
                  </a:moveTo>
                  <a:lnTo>
                    <a:pt x="311529" y="204975"/>
                  </a:lnTo>
                  <a:cubicBezTo>
                    <a:pt x="310804" y="205105"/>
                    <a:pt x="310114" y="205386"/>
                    <a:pt x="309504" y="205800"/>
                  </a:cubicBezTo>
                  <a:lnTo>
                    <a:pt x="286554" y="229275"/>
                  </a:lnTo>
                  <a:lnTo>
                    <a:pt x="269079" y="187875"/>
                  </a:lnTo>
                  <a:lnTo>
                    <a:pt x="236454" y="255375"/>
                  </a:lnTo>
                  <a:lnTo>
                    <a:pt x="213579" y="167475"/>
                  </a:lnTo>
                  <a:lnTo>
                    <a:pt x="195954" y="204975"/>
                  </a:lnTo>
                  <a:lnTo>
                    <a:pt x="159879" y="204975"/>
                  </a:lnTo>
                  <a:lnTo>
                    <a:pt x="159879" y="189975"/>
                  </a:lnTo>
                  <a:lnTo>
                    <a:pt x="186429" y="189975"/>
                  </a:lnTo>
                  <a:lnTo>
                    <a:pt x="217629" y="123600"/>
                  </a:lnTo>
                  <a:lnTo>
                    <a:pt x="240729" y="211950"/>
                  </a:lnTo>
                  <a:lnTo>
                    <a:pt x="270054" y="151950"/>
                  </a:lnTo>
                  <a:lnTo>
                    <a:pt x="291654" y="203100"/>
                  </a:lnTo>
                  <a:lnTo>
                    <a:pt x="299154" y="195600"/>
                  </a:lnTo>
                  <a:cubicBezTo>
                    <a:pt x="302447" y="192267"/>
                    <a:pt x="306853" y="190265"/>
                    <a:pt x="311529" y="189975"/>
                  </a:cubicBezTo>
                  <a:lnTo>
                    <a:pt x="332379" y="189975"/>
                  </a:lnTo>
                  <a:close/>
                </a:path>
              </a:pathLst>
            </a:custGeom>
            <a:solidFill>
              <a:srgbClr val="385723"/>
            </a:solidFill>
            <a:ln w="74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55398849-05D6-C65D-2ABC-E9E7B6E2653C}"/>
                </a:ext>
              </a:extLst>
            </p:cNvPr>
            <p:cNvSpPr/>
            <p:nvPr/>
          </p:nvSpPr>
          <p:spPr>
            <a:xfrm>
              <a:off x="3791973" y="1831387"/>
              <a:ext cx="359999" cy="112500"/>
            </a:xfrm>
            <a:custGeom>
              <a:avLst/>
              <a:gdLst>
                <a:gd name="connsiteX0" fmla="*/ 303750 w 359999"/>
                <a:gd name="connsiteY0" fmla="*/ 0 h 112500"/>
                <a:gd name="connsiteX1" fmla="*/ 56250 w 359999"/>
                <a:gd name="connsiteY1" fmla="*/ 0 h 112500"/>
                <a:gd name="connsiteX2" fmla="*/ 0 w 359999"/>
                <a:gd name="connsiteY2" fmla="*/ 56250 h 112500"/>
                <a:gd name="connsiteX3" fmla="*/ 56250 w 359999"/>
                <a:gd name="connsiteY3" fmla="*/ 112500 h 112500"/>
                <a:gd name="connsiteX4" fmla="*/ 303750 w 359999"/>
                <a:gd name="connsiteY4" fmla="*/ 112500 h 112500"/>
                <a:gd name="connsiteX5" fmla="*/ 360000 w 359999"/>
                <a:gd name="connsiteY5" fmla="*/ 56250 h 112500"/>
                <a:gd name="connsiteX6" fmla="*/ 303750 w 359999"/>
                <a:gd name="connsiteY6" fmla="*/ 0 h 112500"/>
                <a:gd name="connsiteX7" fmla="*/ 71250 w 359999"/>
                <a:gd name="connsiteY7" fmla="*/ 78750 h 112500"/>
                <a:gd name="connsiteX8" fmla="*/ 48750 w 359999"/>
                <a:gd name="connsiteY8" fmla="*/ 56250 h 112500"/>
                <a:gd name="connsiteX9" fmla="*/ 71250 w 359999"/>
                <a:gd name="connsiteY9" fmla="*/ 33750 h 112500"/>
                <a:gd name="connsiteX10" fmla="*/ 93750 w 359999"/>
                <a:gd name="connsiteY10" fmla="*/ 56250 h 112500"/>
                <a:gd name="connsiteX11" fmla="*/ 71250 w 359999"/>
                <a:gd name="connsiteY11" fmla="*/ 78750 h 112500"/>
                <a:gd name="connsiteX12" fmla="*/ 180000 w 359999"/>
                <a:gd name="connsiteY12" fmla="*/ 78750 h 112500"/>
                <a:gd name="connsiteX13" fmla="*/ 157500 w 359999"/>
                <a:gd name="connsiteY13" fmla="*/ 56250 h 112500"/>
                <a:gd name="connsiteX14" fmla="*/ 180000 w 359999"/>
                <a:gd name="connsiteY14" fmla="*/ 33750 h 112500"/>
                <a:gd name="connsiteX15" fmla="*/ 202500 w 359999"/>
                <a:gd name="connsiteY15" fmla="*/ 56250 h 112500"/>
                <a:gd name="connsiteX16" fmla="*/ 180000 w 359999"/>
                <a:gd name="connsiteY16" fmla="*/ 78750 h 112500"/>
                <a:gd name="connsiteX17" fmla="*/ 288750 w 359999"/>
                <a:gd name="connsiteY17" fmla="*/ 78750 h 112500"/>
                <a:gd name="connsiteX18" fmla="*/ 266250 w 359999"/>
                <a:gd name="connsiteY18" fmla="*/ 56250 h 112500"/>
                <a:gd name="connsiteX19" fmla="*/ 288750 w 359999"/>
                <a:gd name="connsiteY19" fmla="*/ 33750 h 112500"/>
                <a:gd name="connsiteX20" fmla="*/ 311250 w 359999"/>
                <a:gd name="connsiteY20" fmla="*/ 56250 h 112500"/>
                <a:gd name="connsiteX21" fmla="*/ 288750 w 359999"/>
                <a:gd name="connsiteY21" fmla="*/ 78750 h 11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59999" h="112500">
                  <a:moveTo>
                    <a:pt x="303750" y="0"/>
                  </a:moveTo>
                  <a:lnTo>
                    <a:pt x="56250" y="0"/>
                  </a:lnTo>
                  <a:cubicBezTo>
                    <a:pt x="25184" y="0"/>
                    <a:pt x="0" y="25184"/>
                    <a:pt x="0" y="56250"/>
                  </a:cubicBezTo>
                  <a:cubicBezTo>
                    <a:pt x="0" y="87316"/>
                    <a:pt x="25184" y="112500"/>
                    <a:pt x="56250" y="112500"/>
                  </a:cubicBezTo>
                  <a:lnTo>
                    <a:pt x="303750" y="112500"/>
                  </a:lnTo>
                  <a:cubicBezTo>
                    <a:pt x="334816" y="112500"/>
                    <a:pt x="360000" y="87316"/>
                    <a:pt x="360000" y="56250"/>
                  </a:cubicBezTo>
                  <a:cubicBezTo>
                    <a:pt x="360000" y="25184"/>
                    <a:pt x="334816" y="0"/>
                    <a:pt x="303750" y="0"/>
                  </a:cubicBezTo>
                  <a:close/>
                  <a:moveTo>
                    <a:pt x="71250" y="78750"/>
                  </a:moveTo>
                  <a:cubicBezTo>
                    <a:pt x="58823" y="78750"/>
                    <a:pt x="48750" y="68677"/>
                    <a:pt x="48750" y="56250"/>
                  </a:cubicBezTo>
                  <a:cubicBezTo>
                    <a:pt x="48750" y="43823"/>
                    <a:pt x="58823" y="33750"/>
                    <a:pt x="71250" y="33750"/>
                  </a:cubicBezTo>
                  <a:cubicBezTo>
                    <a:pt x="83677" y="33750"/>
                    <a:pt x="93750" y="43823"/>
                    <a:pt x="93750" y="56250"/>
                  </a:cubicBezTo>
                  <a:cubicBezTo>
                    <a:pt x="93750" y="68677"/>
                    <a:pt x="83677" y="78750"/>
                    <a:pt x="71250" y="78750"/>
                  </a:cubicBezTo>
                  <a:close/>
                  <a:moveTo>
                    <a:pt x="180000" y="78750"/>
                  </a:moveTo>
                  <a:cubicBezTo>
                    <a:pt x="167573" y="78750"/>
                    <a:pt x="157500" y="68677"/>
                    <a:pt x="157500" y="56250"/>
                  </a:cubicBezTo>
                  <a:cubicBezTo>
                    <a:pt x="157500" y="43823"/>
                    <a:pt x="167573" y="33750"/>
                    <a:pt x="180000" y="33750"/>
                  </a:cubicBezTo>
                  <a:cubicBezTo>
                    <a:pt x="192427" y="33750"/>
                    <a:pt x="202500" y="43823"/>
                    <a:pt x="202500" y="56250"/>
                  </a:cubicBezTo>
                  <a:cubicBezTo>
                    <a:pt x="202500" y="68677"/>
                    <a:pt x="192427" y="78750"/>
                    <a:pt x="180000" y="78750"/>
                  </a:cubicBezTo>
                  <a:close/>
                  <a:moveTo>
                    <a:pt x="288750" y="78750"/>
                  </a:moveTo>
                  <a:cubicBezTo>
                    <a:pt x="276323" y="78750"/>
                    <a:pt x="266250" y="68677"/>
                    <a:pt x="266250" y="56250"/>
                  </a:cubicBezTo>
                  <a:cubicBezTo>
                    <a:pt x="266250" y="43823"/>
                    <a:pt x="276323" y="33750"/>
                    <a:pt x="288750" y="33750"/>
                  </a:cubicBezTo>
                  <a:cubicBezTo>
                    <a:pt x="301177" y="33750"/>
                    <a:pt x="311250" y="43823"/>
                    <a:pt x="311250" y="56250"/>
                  </a:cubicBezTo>
                  <a:cubicBezTo>
                    <a:pt x="311250" y="68677"/>
                    <a:pt x="301177" y="78750"/>
                    <a:pt x="288750" y="78750"/>
                  </a:cubicBezTo>
                  <a:close/>
                </a:path>
              </a:pathLst>
            </a:custGeom>
            <a:solidFill>
              <a:srgbClr val="1F4E79"/>
            </a:solidFill>
            <a:ln w="74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1CDE7E37-29AE-7D28-6FDB-B63C52E2E1D1}"/>
                </a:ext>
              </a:extLst>
            </p:cNvPr>
            <p:cNvSpPr/>
            <p:nvPr/>
          </p:nvSpPr>
          <p:spPr>
            <a:xfrm>
              <a:off x="4001298" y="1490137"/>
              <a:ext cx="22500" cy="22500"/>
            </a:xfrm>
            <a:custGeom>
              <a:avLst/>
              <a:gdLst>
                <a:gd name="connsiteX0" fmla="*/ 22500 w 22500"/>
                <a:gd name="connsiteY0" fmla="*/ 11250 h 22500"/>
                <a:gd name="connsiteX1" fmla="*/ 11250 w 22500"/>
                <a:gd name="connsiteY1" fmla="*/ 22500 h 22500"/>
                <a:gd name="connsiteX2" fmla="*/ 0 w 22500"/>
                <a:gd name="connsiteY2" fmla="*/ 11250 h 22500"/>
                <a:gd name="connsiteX3" fmla="*/ 11250 w 22500"/>
                <a:gd name="connsiteY3" fmla="*/ 0 h 22500"/>
                <a:gd name="connsiteX4" fmla="*/ 22500 w 22500"/>
                <a:gd name="connsiteY4" fmla="*/ 11250 h 2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500" h="22500">
                  <a:moveTo>
                    <a:pt x="22500" y="11250"/>
                  </a:moveTo>
                  <a:cubicBezTo>
                    <a:pt x="22500" y="17463"/>
                    <a:pt x="17463" y="22500"/>
                    <a:pt x="11250" y="22500"/>
                  </a:cubicBezTo>
                  <a:cubicBezTo>
                    <a:pt x="5037" y="22500"/>
                    <a:pt x="0" y="17463"/>
                    <a:pt x="0" y="11250"/>
                  </a:cubicBezTo>
                  <a:cubicBezTo>
                    <a:pt x="0" y="5037"/>
                    <a:pt x="5037" y="0"/>
                    <a:pt x="11250" y="0"/>
                  </a:cubicBezTo>
                  <a:cubicBezTo>
                    <a:pt x="17463" y="0"/>
                    <a:pt x="22500" y="5037"/>
                    <a:pt x="22500" y="11250"/>
                  </a:cubicBezTo>
                  <a:close/>
                </a:path>
              </a:pathLst>
            </a:custGeom>
            <a:grpFill/>
            <a:ln w="74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114D9E40-02FB-B66F-8542-6FFAA2EBE379}"/>
                </a:ext>
              </a:extLst>
            </p:cNvPr>
            <p:cNvSpPr/>
            <p:nvPr/>
          </p:nvSpPr>
          <p:spPr>
            <a:xfrm>
              <a:off x="3875073" y="1336276"/>
              <a:ext cx="195000" cy="240110"/>
            </a:xfrm>
            <a:custGeom>
              <a:avLst/>
              <a:gdLst>
                <a:gd name="connsiteX0" fmla="*/ 162075 w 195000"/>
                <a:gd name="connsiteY0" fmla="*/ 90111 h 240110"/>
                <a:gd name="connsiteX1" fmla="*/ 112500 w 195000"/>
                <a:gd name="connsiteY1" fmla="*/ 90111 h 240110"/>
                <a:gd name="connsiteX2" fmla="*/ 112500 w 195000"/>
                <a:gd name="connsiteY2" fmla="*/ 55986 h 240110"/>
                <a:gd name="connsiteX3" fmla="*/ 123481 w 195000"/>
                <a:gd name="connsiteY3" fmla="*/ 15005 h 240110"/>
                <a:gd name="connsiteX4" fmla="*/ 82500 w 195000"/>
                <a:gd name="connsiteY4" fmla="*/ 4024 h 240110"/>
                <a:gd name="connsiteX5" fmla="*/ 71519 w 195000"/>
                <a:gd name="connsiteY5" fmla="*/ 45005 h 240110"/>
                <a:gd name="connsiteX6" fmla="*/ 82500 w 195000"/>
                <a:gd name="connsiteY6" fmla="*/ 55986 h 240110"/>
                <a:gd name="connsiteX7" fmla="*/ 82500 w 195000"/>
                <a:gd name="connsiteY7" fmla="*/ 90111 h 240110"/>
                <a:gd name="connsiteX8" fmla="*/ 32925 w 195000"/>
                <a:gd name="connsiteY8" fmla="*/ 90111 h 240110"/>
                <a:gd name="connsiteX9" fmla="*/ 0 w 195000"/>
                <a:gd name="connsiteY9" fmla="*/ 123036 h 240110"/>
                <a:gd name="connsiteX10" fmla="*/ 0 w 195000"/>
                <a:gd name="connsiteY10" fmla="*/ 207186 h 240110"/>
                <a:gd name="connsiteX11" fmla="*/ 32925 w 195000"/>
                <a:gd name="connsiteY11" fmla="*/ 240111 h 240110"/>
                <a:gd name="connsiteX12" fmla="*/ 162075 w 195000"/>
                <a:gd name="connsiteY12" fmla="*/ 240111 h 240110"/>
                <a:gd name="connsiteX13" fmla="*/ 195000 w 195000"/>
                <a:gd name="connsiteY13" fmla="*/ 207186 h 240110"/>
                <a:gd name="connsiteX14" fmla="*/ 195000 w 195000"/>
                <a:gd name="connsiteY14" fmla="*/ 123036 h 240110"/>
                <a:gd name="connsiteX15" fmla="*/ 162075 w 195000"/>
                <a:gd name="connsiteY15" fmla="*/ 90111 h 240110"/>
                <a:gd name="connsiteX16" fmla="*/ 60000 w 195000"/>
                <a:gd name="connsiteY16" fmla="*/ 187611 h 240110"/>
                <a:gd name="connsiteX17" fmla="*/ 37500 w 195000"/>
                <a:gd name="connsiteY17" fmla="*/ 165111 h 240110"/>
                <a:gd name="connsiteX18" fmla="*/ 60000 w 195000"/>
                <a:gd name="connsiteY18" fmla="*/ 142611 h 240110"/>
                <a:gd name="connsiteX19" fmla="*/ 82500 w 195000"/>
                <a:gd name="connsiteY19" fmla="*/ 165111 h 240110"/>
                <a:gd name="connsiteX20" fmla="*/ 60000 w 195000"/>
                <a:gd name="connsiteY20" fmla="*/ 187611 h 240110"/>
                <a:gd name="connsiteX21" fmla="*/ 135000 w 195000"/>
                <a:gd name="connsiteY21" fmla="*/ 187611 h 240110"/>
                <a:gd name="connsiteX22" fmla="*/ 112500 w 195000"/>
                <a:gd name="connsiteY22" fmla="*/ 165111 h 240110"/>
                <a:gd name="connsiteX23" fmla="*/ 135000 w 195000"/>
                <a:gd name="connsiteY23" fmla="*/ 142611 h 240110"/>
                <a:gd name="connsiteX24" fmla="*/ 157500 w 195000"/>
                <a:gd name="connsiteY24" fmla="*/ 165111 h 240110"/>
                <a:gd name="connsiteX25" fmla="*/ 135000 w 195000"/>
                <a:gd name="connsiteY25" fmla="*/ 187611 h 240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95000" h="240110">
                  <a:moveTo>
                    <a:pt x="162075" y="90111"/>
                  </a:moveTo>
                  <a:lnTo>
                    <a:pt x="112500" y="90111"/>
                  </a:lnTo>
                  <a:lnTo>
                    <a:pt x="112500" y="55986"/>
                  </a:lnTo>
                  <a:cubicBezTo>
                    <a:pt x="126849" y="47701"/>
                    <a:pt x="131765" y="29354"/>
                    <a:pt x="123481" y="15005"/>
                  </a:cubicBezTo>
                  <a:cubicBezTo>
                    <a:pt x="115196" y="656"/>
                    <a:pt x="96849" y="-4260"/>
                    <a:pt x="82500" y="4024"/>
                  </a:cubicBezTo>
                  <a:cubicBezTo>
                    <a:pt x="68151" y="12309"/>
                    <a:pt x="63235" y="30656"/>
                    <a:pt x="71519" y="45005"/>
                  </a:cubicBezTo>
                  <a:cubicBezTo>
                    <a:pt x="74153" y="49566"/>
                    <a:pt x="77939" y="53353"/>
                    <a:pt x="82500" y="55986"/>
                  </a:cubicBezTo>
                  <a:lnTo>
                    <a:pt x="82500" y="90111"/>
                  </a:lnTo>
                  <a:lnTo>
                    <a:pt x="32925" y="90111"/>
                  </a:lnTo>
                  <a:cubicBezTo>
                    <a:pt x="14759" y="90152"/>
                    <a:pt x="41" y="104869"/>
                    <a:pt x="0" y="123036"/>
                  </a:cubicBezTo>
                  <a:lnTo>
                    <a:pt x="0" y="207186"/>
                  </a:lnTo>
                  <a:cubicBezTo>
                    <a:pt x="41" y="225352"/>
                    <a:pt x="14759" y="240070"/>
                    <a:pt x="32925" y="240111"/>
                  </a:cubicBezTo>
                  <a:lnTo>
                    <a:pt x="162075" y="240111"/>
                  </a:lnTo>
                  <a:cubicBezTo>
                    <a:pt x="180242" y="240070"/>
                    <a:pt x="194959" y="225352"/>
                    <a:pt x="195000" y="207186"/>
                  </a:cubicBezTo>
                  <a:lnTo>
                    <a:pt x="195000" y="123036"/>
                  </a:lnTo>
                  <a:cubicBezTo>
                    <a:pt x="194959" y="104869"/>
                    <a:pt x="180242" y="90152"/>
                    <a:pt x="162075" y="90111"/>
                  </a:cubicBezTo>
                  <a:close/>
                  <a:moveTo>
                    <a:pt x="60000" y="187611"/>
                  </a:moveTo>
                  <a:cubicBezTo>
                    <a:pt x="47573" y="187611"/>
                    <a:pt x="37500" y="177538"/>
                    <a:pt x="37500" y="165111"/>
                  </a:cubicBezTo>
                  <a:cubicBezTo>
                    <a:pt x="37500" y="152684"/>
                    <a:pt x="47573" y="142611"/>
                    <a:pt x="60000" y="142611"/>
                  </a:cubicBezTo>
                  <a:cubicBezTo>
                    <a:pt x="72427" y="142611"/>
                    <a:pt x="82500" y="152684"/>
                    <a:pt x="82500" y="165111"/>
                  </a:cubicBezTo>
                  <a:cubicBezTo>
                    <a:pt x="82500" y="177538"/>
                    <a:pt x="72427" y="187611"/>
                    <a:pt x="60000" y="187611"/>
                  </a:cubicBezTo>
                  <a:close/>
                  <a:moveTo>
                    <a:pt x="135000" y="187611"/>
                  </a:moveTo>
                  <a:cubicBezTo>
                    <a:pt x="122573" y="187611"/>
                    <a:pt x="112500" y="177538"/>
                    <a:pt x="112500" y="165111"/>
                  </a:cubicBezTo>
                  <a:cubicBezTo>
                    <a:pt x="112500" y="152684"/>
                    <a:pt x="122573" y="142611"/>
                    <a:pt x="135000" y="142611"/>
                  </a:cubicBezTo>
                  <a:cubicBezTo>
                    <a:pt x="147427" y="142611"/>
                    <a:pt x="157500" y="152684"/>
                    <a:pt x="157500" y="165111"/>
                  </a:cubicBezTo>
                  <a:cubicBezTo>
                    <a:pt x="157500" y="177538"/>
                    <a:pt x="147427" y="187611"/>
                    <a:pt x="135000" y="187611"/>
                  </a:cubicBezTo>
                  <a:close/>
                </a:path>
              </a:pathLst>
            </a:custGeom>
            <a:solidFill>
              <a:srgbClr val="1F4E79"/>
            </a:solidFill>
            <a:ln w="74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B7A511A-925A-BDDA-BB32-2AFA1F4E67A4}"/>
                </a:ext>
              </a:extLst>
            </p:cNvPr>
            <p:cNvSpPr/>
            <p:nvPr/>
          </p:nvSpPr>
          <p:spPr>
            <a:xfrm>
              <a:off x="3926298" y="1490137"/>
              <a:ext cx="22500" cy="22500"/>
            </a:xfrm>
            <a:custGeom>
              <a:avLst/>
              <a:gdLst>
                <a:gd name="connsiteX0" fmla="*/ 22500 w 22500"/>
                <a:gd name="connsiteY0" fmla="*/ 11250 h 22500"/>
                <a:gd name="connsiteX1" fmla="*/ 11250 w 22500"/>
                <a:gd name="connsiteY1" fmla="*/ 22500 h 22500"/>
                <a:gd name="connsiteX2" fmla="*/ 0 w 22500"/>
                <a:gd name="connsiteY2" fmla="*/ 11250 h 22500"/>
                <a:gd name="connsiteX3" fmla="*/ 11250 w 22500"/>
                <a:gd name="connsiteY3" fmla="*/ 0 h 22500"/>
                <a:gd name="connsiteX4" fmla="*/ 22500 w 22500"/>
                <a:gd name="connsiteY4" fmla="*/ 11250 h 2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500" h="22500">
                  <a:moveTo>
                    <a:pt x="22500" y="11250"/>
                  </a:moveTo>
                  <a:cubicBezTo>
                    <a:pt x="22500" y="17463"/>
                    <a:pt x="17463" y="22500"/>
                    <a:pt x="11250" y="22500"/>
                  </a:cubicBezTo>
                  <a:cubicBezTo>
                    <a:pt x="5037" y="22500"/>
                    <a:pt x="0" y="17463"/>
                    <a:pt x="0" y="11250"/>
                  </a:cubicBezTo>
                  <a:cubicBezTo>
                    <a:pt x="0" y="5037"/>
                    <a:pt x="5037" y="0"/>
                    <a:pt x="11250" y="0"/>
                  </a:cubicBezTo>
                  <a:cubicBezTo>
                    <a:pt x="17463" y="0"/>
                    <a:pt x="22500" y="5037"/>
                    <a:pt x="22500" y="11250"/>
                  </a:cubicBezTo>
                  <a:close/>
                </a:path>
              </a:pathLst>
            </a:custGeom>
            <a:grpFill/>
            <a:ln w="74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70CC0400-966B-B79F-A4C7-06275B4DC469}"/>
                </a:ext>
              </a:extLst>
            </p:cNvPr>
            <p:cNvSpPr/>
            <p:nvPr/>
          </p:nvSpPr>
          <p:spPr>
            <a:xfrm>
              <a:off x="3730193" y="1498912"/>
              <a:ext cx="471092" cy="312374"/>
            </a:xfrm>
            <a:custGeom>
              <a:avLst/>
              <a:gdLst>
                <a:gd name="connsiteX0" fmla="*/ 437379 w 471092"/>
                <a:gd name="connsiteY0" fmla="*/ 233625 h 312374"/>
                <a:gd name="connsiteX1" fmla="*/ 437379 w 471092"/>
                <a:gd name="connsiteY1" fmla="*/ 171150 h 312374"/>
                <a:gd name="connsiteX2" fmla="*/ 403704 w 471092"/>
                <a:gd name="connsiteY2" fmla="*/ 137475 h 312374"/>
                <a:gd name="connsiteX3" fmla="*/ 362379 w 471092"/>
                <a:gd name="connsiteY3" fmla="*/ 137475 h 312374"/>
                <a:gd name="connsiteX4" fmla="*/ 362379 w 471092"/>
                <a:gd name="connsiteY4" fmla="*/ 99975 h 312374"/>
                <a:gd name="connsiteX5" fmla="*/ 122379 w 471092"/>
                <a:gd name="connsiteY5" fmla="*/ 99975 h 312374"/>
                <a:gd name="connsiteX6" fmla="*/ 122379 w 471092"/>
                <a:gd name="connsiteY6" fmla="*/ 144975 h 312374"/>
                <a:gd name="connsiteX7" fmla="*/ 66054 w 471092"/>
                <a:gd name="connsiteY7" fmla="*/ 144975 h 312374"/>
                <a:gd name="connsiteX8" fmla="*/ 62379 w 471092"/>
                <a:gd name="connsiteY8" fmla="*/ 141300 h 312374"/>
                <a:gd name="connsiteX9" fmla="*/ 62379 w 471092"/>
                <a:gd name="connsiteY9" fmla="*/ 79125 h 312374"/>
                <a:gd name="connsiteX10" fmla="*/ 95275 w 471092"/>
                <a:gd name="connsiteY10" fmla="*/ 18657 h 312374"/>
                <a:gd name="connsiteX11" fmla="*/ 84879 w 471092"/>
                <a:gd name="connsiteY11" fmla="*/ 0 h 312374"/>
                <a:gd name="connsiteX12" fmla="*/ 62379 w 471092"/>
                <a:gd name="connsiteY12" fmla="*/ 19950 h 312374"/>
                <a:gd name="connsiteX13" fmla="*/ 67404 w 471092"/>
                <a:gd name="connsiteY13" fmla="*/ 32475 h 312374"/>
                <a:gd name="connsiteX14" fmla="*/ 48552 w 471092"/>
                <a:gd name="connsiteY14" fmla="*/ 51123 h 312374"/>
                <a:gd name="connsiteX15" fmla="*/ 29905 w 471092"/>
                <a:gd name="connsiteY15" fmla="*/ 32271 h 312374"/>
                <a:gd name="connsiteX16" fmla="*/ 34479 w 471092"/>
                <a:gd name="connsiteY16" fmla="*/ 20100 h 312374"/>
                <a:gd name="connsiteX17" fmla="*/ 11979 w 471092"/>
                <a:gd name="connsiteY17" fmla="*/ 375 h 312374"/>
                <a:gd name="connsiteX18" fmla="*/ 16745 w 471092"/>
                <a:gd name="connsiteY18" fmla="*/ 69153 h 312374"/>
                <a:gd name="connsiteX19" fmla="*/ 32379 w 471092"/>
                <a:gd name="connsiteY19" fmla="*/ 78300 h 312374"/>
                <a:gd name="connsiteX20" fmla="*/ 32379 w 471092"/>
                <a:gd name="connsiteY20" fmla="*/ 141300 h 312374"/>
                <a:gd name="connsiteX21" fmla="*/ 66054 w 471092"/>
                <a:gd name="connsiteY21" fmla="*/ 174975 h 312374"/>
                <a:gd name="connsiteX22" fmla="*/ 122379 w 471092"/>
                <a:gd name="connsiteY22" fmla="*/ 174975 h 312374"/>
                <a:gd name="connsiteX23" fmla="*/ 122379 w 471092"/>
                <a:gd name="connsiteY23" fmla="*/ 309975 h 312374"/>
                <a:gd name="connsiteX24" fmla="*/ 362379 w 471092"/>
                <a:gd name="connsiteY24" fmla="*/ 309975 h 312374"/>
                <a:gd name="connsiteX25" fmla="*/ 362379 w 471092"/>
                <a:gd name="connsiteY25" fmla="*/ 167475 h 312374"/>
                <a:gd name="connsiteX26" fmla="*/ 403704 w 471092"/>
                <a:gd name="connsiteY26" fmla="*/ 167475 h 312374"/>
                <a:gd name="connsiteX27" fmla="*/ 407379 w 471092"/>
                <a:gd name="connsiteY27" fmla="*/ 171150 h 312374"/>
                <a:gd name="connsiteX28" fmla="*/ 407379 w 471092"/>
                <a:gd name="connsiteY28" fmla="*/ 233625 h 312374"/>
                <a:gd name="connsiteX29" fmla="*/ 376001 w 471092"/>
                <a:gd name="connsiteY29" fmla="*/ 295013 h 312374"/>
                <a:gd name="connsiteX30" fmla="*/ 385929 w 471092"/>
                <a:gd name="connsiteY30" fmla="*/ 312375 h 312374"/>
                <a:gd name="connsiteX31" fmla="*/ 408429 w 471092"/>
                <a:gd name="connsiteY31" fmla="*/ 292425 h 312374"/>
                <a:gd name="connsiteX32" fmla="*/ 403629 w 471092"/>
                <a:gd name="connsiteY32" fmla="*/ 279975 h 312374"/>
                <a:gd name="connsiteX33" fmla="*/ 422395 w 471092"/>
                <a:gd name="connsiteY33" fmla="*/ 261241 h 312374"/>
                <a:gd name="connsiteX34" fmla="*/ 441129 w 471092"/>
                <a:gd name="connsiteY34" fmla="*/ 280007 h 312374"/>
                <a:gd name="connsiteX35" fmla="*/ 436479 w 471092"/>
                <a:gd name="connsiteY35" fmla="*/ 292350 h 312374"/>
                <a:gd name="connsiteX36" fmla="*/ 458979 w 471092"/>
                <a:gd name="connsiteY36" fmla="*/ 312075 h 312374"/>
                <a:gd name="connsiteX37" fmla="*/ 454548 w 471092"/>
                <a:gd name="connsiteY37" fmla="*/ 243381 h 312374"/>
                <a:gd name="connsiteX38" fmla="*/ 437379 w 471092"/>
                <a:gd name="connsiteY38" fmla="*/ 233625 h 312374"/>
                <a:gd name="connsiteX39" fmla="*/ 332379 w 471092"/>
                <a:gd name="connsiteY39" fmla="*/ 204975 h 312374"/>
                <a:gd name="connsiteX40" fmla="*/ 311529 w 471092"/>
                <a:gd name="connsiteY40" fmla="*/ 204975 h 312374"/>
                <a:gd name="connsiteX41" fmla="*/ 309504 w 471092"/>
                <a:gd name="connsiteY41" fmla="*/ 205800 h 312374"/>
                <a:gd name="connsiteX42" fmla="*/ 286554 w 471092"/>
                <a:gd name="connsiteY42" fmla="*/ 229275 h 312374"/>
                <a:gd name="connsiteX43" fmla="*/ 269079 w 471092"/>
                <a:gd name="connsiteY43" fmla="*/ 187875 h 312374"/>
                <a:gd name="connsiteX44" fmla="*/ 236454 w 471092"/>
                <a:gd name="connsiteY44" fmla="*/ 255375 h 312374"/>
                <a:gd name="connsiteX45" fmla="*/ 213579 w 471092"/>
                <a:gd name="connsiteY45" fmla="*/ 167475 h 312374"/>
                <a:gd name="connsiteX46" fmla="*/ 195954 w 471092"/>
                <a:gd name="connsiteY46" fmla="*/ 204975 h 312374"/>
                <a:gd name="connsiteX47" fmla="*/ 159879 w 471092"/>
                <a:gd name="connsiteY47" fmla="*/ 204975 h 312374"/>
                <a:gd name="connsiteX48" fmla="*/ 159879 w 471092"/>
                <a:gd name="connsiteY48" fmla="*/ 189975 h 312374"/>
                <a:gd name="connsiteX49" fmla="*/ 186429 w 471092"/>
                <a:gd name="connsiteY49" fmla="*/ 189975 h 312374"/>
                <a:gd name="connsiteX50" fmla="*/ 217629 w 471092"/>
                <a:gd name="connsiteY50" fmla="*/ 123600 h 312374"/>
                <a:gd name="connsiteX51" fmla="*/ 240729 w 471092"/>
                <a:gd name="connsiteY51" fmla="*/ 211950 h 312374"/>
                <a:gd name="connsiteX52" fmla="*/ 270054 w 471092"/>
                <a:gd name="connsiteY52" fmla="*/ 151950 h 312374"/>
                <a:gd name="connsiteX53" fmla="*/ 291654 w 471092"/>
                <a:gd name="connsiteY53" fmla="*/ 203100 h 312374"/>
                <a:gd name="connsiteX54" fmla="*/ 299154 w 471092"/>
                <a:gd name="connsiteY54" fmla="*/ 195600 h 312374"/>
                <a:gd name="connsiteX55" fmla="*/ 311529 w 471092"/>
                <a:gd name="connsiteY55" fmla="*/ 189975 h 312374"/>
                <a:gd name="connsiteX56" fmla="*/ 332379 w 471092"/>
                <a:gd name="connsiteY56" fmla="*/ 189975 h 312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471092" h="312374">
                  <a:moveTo>
                    <a:pt x="437379" y="233625"/>
                  </a:moveTo>
                  <a:lnTo>
                    <a:pt x="437379" y="171150"/>
                  </a:lnTo>
                  <a:cubicBezTo>
                    <a:pt x="437379" y="152552"/>
                    <a:pt x="422303" y="137475"/>
                    <a:pt x="403704" y="137475"/>
                  </a:cubicBezTo>
                  <a:lnTo>
                    <a:pt x="362379" y="137475"/>
                  </a:lnTo>
                  <a:lnTo>
                    <a:pt x="362379" y="99975"/>
                  </a:lnTo>
                  <a:lnTo>
                    <a:pt x="122379" y="99975"/>
                  </a:lnTo>
                  <a:lnTo>
                    <a:pt x="122379" y="144975"/>
                  </a:lnTo>
                  <a:lnTo>
                    <a:pt x="66054" y="144975"/>
                  </a:lnTo>
                  <a:cubicBezTo>
                    <a:pt x="64025" y="144975"/>
                    <a:pt x="62379" y="143330"/>
                    <a:pt x="62379" y="141300"/>
                  </a:cubicBezTo>
                  <a:lnTo>
                    <a:pt x="62379" y="79125"/>
                  </a:lnTo>
                  <a:cubicBezTo>
                    <a:pt x="88161" y="71511"/>
                    <a:pt x="102889" y="44438"/>
                    <a:pt x="95275" y="18657"/>
                  </a:cubicBezTo>
                  <a:cubicBezTo>
                    <a:pt x="93233" y="11745"/>
                    <a:pt x="89683" y="5373"/>
                    <a:pt x="84879" y="0"/>
                  </a:cubicBezTo>
                  <a:lnTo>
                    <a:pt x="62379" y="19950"/>
                  </a:lnTo>
                  <a:cubicBezTo>
                    <a:pt x="65526" y="23372"/>
                    <a:pt x="67313" y="27826"/>
                    <a:pt x="67404" y="32475"/>
                  </a:cubicBezTo>
                  <a:cubicBezTo>
                    <a:pt x="67348" y="42830"/>
                    <a:pt x="58907" y="51179"/>
                    <a:pt x="48552" y="51123"/>
                  </a:cubicBezTo>
                  <a:cubicBezTo>
                    <a:pt x="38197" y="51066"/>
                    <a:pt x="29849" y="42626"/>
                    <a:pt x="29905" y="32271"/>
                  </a:cubicBezTo>
                  <a:cubicBezTo>
                    <a:pt x="29929" y="27798"/>
                    <a:pt x="31551" y="23482"/>
                    <a:pt x="34479" y="20100"/>
                  </a:cubicBezTo>
                  <a:lnTo>
                    <a:pt x="11979" y="375"/>
                  </a:lnTo>
                  <a:cubicBezTo>
                    <a:pt x="-5698" y="20683"/>
                    <a:pt x="-3564" y="51476"/>
                    <a:pt x="16745" y="69153"/>
                  </a:cubicBezTo>
                  <a:cubicBezTo>
                    <a:pt x="21339" y="73152"/>
                    <a:pt x="26642" y="76255"/>
                    <a:pt x="32379" y="78300"/>
                  </a:cubicBezTo>
                  <a:lnTo>
                    <a:pt x="32379" y="141300"/>
                  </a:lnTo>
                  <a:cubicBezTo>
                    <a:pt x="32379" y="159899"/>
                    <a:pt x="47456" y="174975"/>
                    <a:pt x="66054" y="174975"/>
                  </a:cubicBezTo>
                  <a:lnTo>
                    <a:pt x="122379" y="174975"/>
                  </a:lnTo>
                  <a:lnTo>
                    <a:pt x="122379" y="309975"/>
                  </a:lnTo>
                  <a:lnTo>
                    <a:pt x="362379" y="309975"/>
                  </a:lnTo>
                  <a:lnTo>
                    <a:pt x="362379" y="167475"/>
                  </a:lnTo>
                  <a:lnTo>
                    <a:pt x="403704" y="167475"/>
                  </a:lnTo>
                  <a:cubicBezTo>
                    <a:pt x="405734" y="167475"/>
                    <a:pt x="407379" y="169120"/>
                    <a:pt x="407379" y="171150"/>
                  </a:cubicBezTo>
                  <a:lnTo>
                    <a:pt x="407379" y="233625"/>
                  </a:lnTo>
                  <a:cubicBezTo>
                    <a:pt x="381762" y="241912"/>
                    <a:pt x="367714" y="269396"/>
                    <a:pt x="376001" y="295013"/>
                  </a:cubicBezTo>
                  <a:cubicBezTo>
                    <a:pt x="378075" y="301424"/>
                    <a:pt x="381455" y="307336"/>
                    <a:pt x="385929" y="312375"/>
                  </a:cubicBezTo>
                  <a:lnTo>
                    <a:pt x="408429" y="292425"/>
                  </a:lnTo>
                  <a:cubicBezTo>
                    <a:pt x="405326" y="289023"/>
                    <a:pt x="403613" y="284580"/>
                    <a:pt x="403629" y="279975"/>
                  </a:cubicBezTo>
                  <a:cubicBezTo>
                    <a:pt x="403638" y="269620"/>
                    <a:pt x="412040" y="261232"/>
                    <a:pt x="422395" y="261241"/>
                  </a:cubicBezTo>
                  <a:cubicBezTo>
                    <a:pt x="432750" y="261250"/>
                    <a:pt x="441138" y="269651"/>
                    <a:pt x="441129" y="280007"/>
                  </a:cubicBezTo>
                  <a:cubicBezTo>
                    <a:pt x="441125" y="284549"/>
                    <a:pt x="439473" y="288935"/>
                    <a:pt x="436479" y="292350"/>
                  </a:cubicBezTo>
                  <a:lnTo>
                    <a:pt x="458979" y="312075"/>
                  </a:lnTo>
                  <a:cubicBezTo>
                    <a:pt x="476725" y="291882"/>
                    <a:pt x="474741" y="261127"/>
                    <a:pt x="454548" y="243381"/>
                  </a:cubicBezTo>
                  <a:cubicBezTo>
                    <a:pt x="449552" y="238990"/>
                    <a:pt x="443708" y="235670"/>
                    <a:pt x="437379" y="233625"/>
                  </a:cubicBezTo>
                  <a:close/>
                  <a:moveTo>
                    <a:pt x="332379" y="204975"/>
                  </a:moveTo>
                  <a:lnTo>
                    <a:pt x="311529" y="204975"/>
                  </a:lnTo>
                  <a:cubicBezTo>
                    <a:pt x="310804" y="205105"/>
                    <a:pt x="310114" y="205386"/>
                    <a:pt x="309504" y="205800"/>
                  </a:cubicBezTo>
                  <a:lnTo>
                    <a:pt x="286554" y="229275"/>
                  </a:lnTo>
                  <a:lnTo>
                    <a:pt x="269079" y="187875"/>
                  </a:lnTo>
                  <a:lnTo>
                    <a:pt x="236454" y="255375"/>
                  </a:lnTo>
                  <a:lnTo>
                    <a:pt x="213579" y="167475"/>
                  </a:lnTo>
                  <a:lnTo>
                    <a:pt x="195954" y="204975"/>
                  </a:lnTo>
                  <a:lnTo>
                    <a:pt x="159879" y="204975"/>
                  </a:lnTo>
                  <a:lnTo>
                    <a:pt x="159879" y="189975"/>
                  </a:lnTo>
                  <a:lnTo>
                    <a:pt x="186429" y="189975"/>
                  </a:lnTo>
                  <a:lnTo>
                    <a:pt x="217629" y="123600"/>
                  </a:lnTo>
                  <a:lnTo>
                    <a:pt x="240729" y="211950"/>
                  </a:lnTo>
                  <a:lnTo>
                    <a:pt x="270054" y="151950"/>
                  </a:lnTo>
                  <a:lnTo>
                    <a:pt x="291654" y="203100"/>
                  </a:lnTo>
                  <a:lnTo>
                    <a:pt x="299154" y="195600"/>
                  </a:lnTo>
                  <a:cubicBezTo>
                    <a:pt x="302447" y="192267"/>
                    <a:pt x="306853" y="190265"/>
                    <a:pt x="311529" y="189975"/>
                  </a:cubicBezTo>
                  <a:lnTo>
                    <a:pt x="332379" y="189975"/>
                  </a:lnTo>
                  <a:close/>
                </a:path>
              </a:pathLst>
            </a:custGeom>
            <a:solidFill>
              <a:srgbClr val="1F4E79"/>
            </a:solidFill>
            <a:ln w="74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7A47D15B-F729-0A9E-D62E-871943856384}"/>
                </a:ext>
              </a:extLst>
            </p:cNvPr>
            <p:cNvSpPr/>
            <p:nvPr/>
          </p:nvSpPr>
          <p:spPr>
            <a:xfrm>
              <a:off x="6639255" y="4155935"/>
              <a:ext cx="359999" cy="112500"/>
            </a:xfrm>
            <a:custGeom>
              <a:avLst/>
              <a:gdLst>
                <a:gd name="connsiteX0" fmla="*/ 303750 w 359999"/>
                <a:gd name="connsiteY0" fmla="*/ 0 h 112500"/>
                <a:gd name="connsiteX1" fmla="*/ 56250 w 359999"/>
                <a:gd name="connsiteY1" fmla="*/ 0 h 112500"/>
                <a:gd name="connsiteX2" fmla="*/ 0 w 359999"/>
                <a:gd name="connsiteY2" fmla="*/ 56250 h 112500"/>
                <a:gd name="connsiteX3" fmla="*/ 56250 w 359999"/>
                <a:gd name="connsiteY3" fmla="*/ 112500 h 112500"/>
                <a:gd name="connsiteX4" fmla="*/ 303750 w 359999"/>
                <a:gd name="connsiteY4" fmla="*/ 112500 h 112500"/>
                <a:gd name="connsiteX5" fmla="*/ 360000 w 359999"/>
                <a:gd name="connsiteY5" fmla="*/ 56250 h 112500"/>
                <a:gd name="connsiteX6" fmla="*/ 303750 w 359999"/>
                <a:gd name="connsiteY6" fmla="*/ 0 h 112500"/>
                <a:gd name="connsiteX7" fmla="*/ 71250 w 359999"/>
                <a:gd name="connsiteY7" fmla="*/ 78750 h 112500"/>
                <a:gd name="connsiteX8" fmla="*/ 48750 w 359999"/>
                <a:gd name="connsiteY8" fmla="*/ 56250 h 112500"/>
                <a:gd name="connsiteX9" fmla="*/ 71250 w 359999"/>
                <a:gd name="connsiteY9" fmla="*/ 33750 h 112500"/>
                <a:gd name="connsiteX10" fmla="*/ 93750 w 359999"/>
                <a:gd name="connsiteY10" fmla="*/ 56250 h 112500"/>
                <a:gd name="connsiteX11" fmla="*/ 71250 w 359999"/>
                <a:gd name="connsiteY11" fmla="*/ 78750 h 112500"/>
                <a:gd name="connsiteX12" fmla="*/ 180000 w 359999"/>
                <a:gd name="connsiteY12" fmla="*/ 78750 h 112500"/>
                <a:gd name="connsiteX13" fmla="*/ 157500 w 359999"/>
                <a:gd name="connsiteY13" fmla="*/ 56250 h 112500"/>
                <a:gd name="connsiteX14" fmla="*/ 180000 w 359999"/>
                <a:gd name="connsiteY14" fmla="*/ 33750 h 112500"/>
                <a:gd name="connsiteX15" fmla="*/ 202500 w 359999"/>
                <a:gd name="connsiteY15" fmla="*/ 56250 h 112500"/>
                <a:gd name="connsiteX16" fmla="*/ 180000 w 359999"/>
                <a:gd name="connsiteY16" fmla="*/ 78750 h 112500"/>
                <a:gd name="connsiteX17" fmla="*/ 288750 w 359999"/>
                <a:gd name="connsiteY17" fmla="*/ 78750 h 112500"/>
                <a:gd name="connsiteX18" fmla="*/ 266250 w 359999"/>
                <a:gd name="connsiteY18" fmla="*/ 56250 h 112500"/>
                <a:gd name="connsiteX19" fmla="*/ 288750 w 359999"/>
                <a:gd name="connsiteY19" fmla="*/ 33750 h 112500"/>
                <a:gd name="connsiteX20" fmla="*/ 311250 w 359999"/>
                <a:gd name="connsiteY20" fmla="*/ 56250 h 112500"/>
                <a:gd name="connsiteX21" fmla="*/ 288750 w 359999"/>
                <a:gd name="connsiteY21" fmla="*/ 78750 h 11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59999" h="112500">
                  <a:moveTo>
                    <a:pt x="303750" y="0"/>
                  </a:moveTo>
                  <a:lnTo>
                    <a:pt x="56250" y="0"/>
                  </a:lnTo>
                  <a:cubicBezTo>
                    <a:pt x="25184" y="0"/>
                    <a:pt x="0" y="25184"/>
                    <a:pt x="0" y="56250"/>
                  </a:cubicBezTo>
                  <a:cubicBezTo>
                    <a:pt x="0" y="87316"/>
                    <a:pt x="25184" y="112500"/>
                    <a:pt x="56250" y="112500"/>
                  </a:cubicBezTo>
                  <a:lnTo>
                    <a:pt x="303750" y="112500"/>
                  </a:lnTo>
                  <a:cubicBezTo>
                    <a:pt x="334816" y="112500"/>
                    <a:pt x="360000" y="87316"/>
                    <a:pt x="360000" y="56250"/>
                  </a:cubicBezTo>
                  <a:cubicBezTo>
                    <a:pt x="360000" y="25184"/>
                    <a:pt x="334816" y="0"/>
                    <a:pt x="303750" y="0"/>
                  </a:cubicBezTo>
                  <a:close/>
                  <a:moveTo>
                    <a:pt x="71250" y="78750"/>
                  </a:moveTo>
                  <a:cubicBezTo>
                    <a:pt x="58823" y="78750"/>
                    <a:pt x="48750" y="68677"/>
                    <a:pt x="48750" y="56250"/>
                  </a:cubicBezTo>
                  <a:cubicBezTo>
                    <a:pt x="48750" y="43823"/>
                    <a:pt x="58823" y="33750"/>
                    <a:pt x="71250" y="33750"/>
                  </a:cubicBezTo>
                  <a:cubicBezTo>
                    <a:pt x="83677" y="33750"/>
                    <a:pt x="93750" y="43823"/>
                    <a:pt x="93750" y="56250"/>
                  </a:cubicBezTo>
                  <a:cubicBezTo>
                    <a:pt x="93750" y="68677"/>
                    <a:pt x="83677" y="78750"/>
                    <a:pt x="71250" y="78750"/>
                  </a:cubicBezTo>
                  <a:close/>
                  <a:moveTo>
                    <a:pt x="180000" y="78750"/>
                  </a:moveTo>
                  <a:cubicBezTo>
                    <a:pt x="167573" y="78750"/>
                    <a:pt x="157500" y="68677"/>
                    <a:pt x="157500" y="56250"/>
                  </a:cubicBezTo>
                  <a:cubicBezTo>
                    <a:pt x="157500" y="43823"/>
                    <a:pt x="167573" y="33750"/>
                    <a:pt x="180000" y="33750"/>
                  </a:cubicBezTo>
                  <a:cubicBezTo>
                    <a:pt x="192427" y="33750"/>
                    <a:pt x="202500" y="43823"/>
                    <a:pt x="202500" y="56250"/>
                  </a:cubicBezTo>
                  <a:cubicBezTo>
                    <a:pt x="202500" y="68677"/>
                    <a:pt x="192427" y="78750"/>
                    <a:pt x="180000" y="78750"/>
                  </a:cubicBezTo>
                  <a:close/>
                  <a:moveTo>
                    <a:pt x="288750" y="78750"/>
                  </a:moveTo>
                  <a:cubicBezTo>
                    <a:pt x="276323" y="78750"/>
                    <a:pt x="266250" y="68677"/>
                    <a:pt x="266250" y="56250"/>
                  </a:cubicBezTo>
                  <a:cubicBezTo>
                    <a:pt x="266250" y="43823"/>
                    <a:pt x="276323" y="33750"/>
                    <a:pt x="288750" y="33750"/>
                  </a:cubicBezTo>
                  <a:cubicBezTo>
                    <a:pt x="301177" y="33750"/>
                    <a:pt x="311250" y="43823"/>
                    <a:pt x="311250" y="56250"/>
                  </a:cubicBezTo>
                  <a:cubicBezTo>
                    <a:pt x="311250" y="68677"/>
                    <a:pt x="301177" y="78750"/>
                    <a:pt x="288750" y="78750"/>
                  </a:cubicBezTo>
                  <a:close/>
                </a:path>
              </a:pathLst>
            </a:custGeom>
            <a:solidFill>
              <a:srgbClr val="1F4E79"/>
            </a:solidFill>
            <a:ln w="74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B91015D8-4CCE-817F-31D8-E2B23EDA7799}"/>
                </a:ext>
              </a:extLst>
            </p:cNvPr>
            <p:cNvSpPr/>
            <p:nvPr/>
          </p:nvSpPr>
          <p:spPr>
            <a:xfrm>
              <a:off x="6848580" y="3814685"/>
              <a:ext cx="22500" cy="22500"/>
            </a:xfrm>
            <a:custGeom>
              <a:avLst/>
              <a:gdLst>
                <a:gd name="connsiteX0" fmla="*/ 22500 w 22500"/>
                <a:gd name="connsiteY0" fmla="*/ 11250 h 22500"/>
                <a:gd name="connsiteX1" fmla="*/ 11250 w 22500"/>
                <a:gd name="connsiteY1" fmla="*/ 22500 h 22500"/>
                <a:gd name="connsiteX2" fmla="*/ 0 w 22500"/>
                <a:gd name="connsiteY2" fmla="*/ 11250 h 22500"/>
                <a:gd name="connsiteX3" fmla="*/ 11250 w 22500"/>
                <a:gd name="connsiteY3" fmla="*/ 0 h 22500"/>
                <a:gd name="connsiteX4" fmla="*/ 22500 w 22500"/>
                <a:gd name="connsiteY4" fmla="*/ 11250 h 2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500" h="22500">
                  <a:moveTo>
                    <a:pt x="22500" y="11250"/>
                  </a:moveTo>
                  <a:cubicBezTo>
                    <a:pt x="22500" y="17463"/>
                    <a:pt x="17463" y="22500"/>
                    <a:pt x="11250" y="22500"/>
                  </a:cubicBezTo>
                  <a:cubicBezTo>
                    <a:pt x="5037" y="22500"/>
                    <a:pt x="0" y="17463"/>
                    <a:pt x="0" y="11250"/>
                  </a:cubicBezTo>
                  <a:cubicBezTo>
                    <a:pt x="0" y="5037"/>
                    <a:pt x="5037" y="0"/>
                    <a:pt x="11250" y="0"/>
                  </a:cubicBezTo>
                  <a:cubicBezTo>
                    <a:pt x="17463" y="0"/>
                    <a:pt x="22500" y="5037"/>
                    <a:pt x="22500" y="11250"/>
                  </a:cubicBezTo>
                  <a:close/>
                </a:path>
              </a:pathLst>
            </a:custGeom>
            <a:grpFill/>
            <a:ln w="74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C46512A5-A299-82AC-A98E-54FEC6C3A064}"/>
                </a:ext>
              </a:extLst>
            </p:cNvPr>
            <p:cNvSpPr/>
            <p:nvPr/>
          </p:nvSpPr>
          <p:spPr>
            <a:xfrm>
              <a:off x="6722355" y="3660824"/>
              <a:ext cx="195000" cy="240110"/>
            </a:xfrm>
            <a:custGeom>
              <a:avLst/>
              <a:gdLst>
                <a:gd name="connsiteX0" fmla="*/ 162075 w 195000"/>
                <a:gd name="connsiteY0" fmla="*/ 90111 h 240110"/>
                <a:gd name="connsiteX1" fmla="*/ 112500 w 195000"/>
                <a:gd name="connsiteY1" fmla="*/ 90111 h 240110"/>
                <a:gd name="connsiteX2" fmla="*/ 112500 w 195000"/>
                <a:gd name="connsiteY2" fmla="*/ 55986 h 240110"/>
                <a:gd name="connsiteX3" fmla="*/ 123481 w 195000"/>
                <a:gd name="connsiteY3" fmla="*/ 15005 h 240110"/>
                <a:gd name="connsiteX4" fmla="*/ 82500 w 195000"/>
                <a:gd name="connsiteY4" fmla="*/ 4024 h 240110"/>
                <a:gd name="connsiteX5" fmla="*/ 71519 w 195000"/>
                <a:gd name="connsiteY5" fmla="*/ 45005 h 240110"/>
                <a:gd name="connsiteX6" fmla="*/ 82500 w 195000"/>
                <a:gd name="connsiteY6" fmla="*/ 55986 h 240110"/>
                <a:gd name="connsiteX7" fmla="*/ 82500 w 195000"/>
                <a:gd name="connsiteY7" fmla="*/ 90111 h 240110"/>
                <a:gd name="connsiteX8" fmla="*/ 32925 w 195000"/>
                <a:gd name="connsiteY8" fmla="*/ 90111 h 240110"/>
                <a:gd name="connsiteX9" fmla="*/ 0 w 195000"/>
                <a:gd name="connsiteY9" fmla="*/ 123036 h 240110"/>
                <a:gd name="connsiteX10" fmla="*/ 0 w 195000"/>
                <a:gd name="connsiteY10" fmla="*/ 207186 h 240110"/>
                <a:gd name="connsiteX11" fmla="*/ 32925 w 195000"/>
                <a:gd name="connsiteY11" fmla="*/ 240111 h 240110"/>
                <a:gd name="connsiteX12" fmla="*/ 162075 w 195000"/>
                <a:gd name="connsiteY12" fmla="*/ 240111 h 240110"/>
                <a:gd name="connsiteX13" fmla="*/ 195000 w 195000"/>
                <a:gd name="connsiteY13" fmla="*/ 207186 h 240110"/>
                <a:gd name="connsiteX14" fmla="*/ 195000 w 195000"/>
                <a:gd name="connsiteY14" fmla="*/ 123036 h 240110"/>
                <a:gd name="connsiteX15" fmla="*/ 162075 w 195000"/>
                <a:gd name="connsiteY15" fmla="*/ 90111 h 240110"/>
                <a:gd name="connsiteX16" fmla="*/ 60000 w 195000"/>
                <a:gd name="connsiteY16" fmla="*/ 187611 h 240110"/>
                <a:gd name="connsiteX17" fmla="*/ 37500 w 195000"/>
                <a:gd name="connsiteY17" fmla="*/ 165111 h 240110"/>
                <a:gd name="connsiteX18" fmla="*/ 60000 w 195000"/>
                <a:gd name="connsiteY18" fmla="*/ 142611 h 240110"/>
                <a:gd name="connsiteX19" fmla="*/ 82500 w 195000"/>
                <a:gd name="connsiteY19" fmla="*/ 165111 h 240110"/>
                <a:gd name="connsiteX20" fmla="*/ 60000 w 195000"/>
                <a:gd name="connsiteY20" fmla="*/ 187611 h 240110"/>
                <a:gd name="connsiteX21" fmla="*/ 135000 w 195000"/>
                <a:gd name="connsiteY21" fmla="*/ 187611 h 240110"/>
                <a:gd name="connsiteX22" fmla="*/ 112500 w 195000"/>
                <a:gd name="connsiteY22" fmla="*/ 165111 h 240110"/>
                <a:gd name="connsiteX23" fmla="*/ 135000 w 195000"/>
                <a:gd name="connsiteY23" fmla="*/ 142611 h 240110"/>
                <a:gd name="connsiteX24" fmla="*/ 157500 w 195000"/>
                <a:gd name="connsiteY24" fmla="*/ 165111 h 240110"/>
                <a:gd name="connsiteX25" fmla="*/ 135000 w 195000"/>
                <a:gd name="connsiteY25" fmla="*/ 187611 h 240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95000" h="240110">
                  <a:moveTo>
                    <a:pt x="162075" y="90111"/>
                  </a:moveTo>
                  <a:lnTo>
                    <a:pt x="112500" y="90111"/>
                  </a:lnTo>
                  <a:lnTo>
                    <a:pt x="112500" y="55986"/>
                  </a:lnTo>
                  <a:cubicBezTo>
                    <a:pt x="126849" y="47701"/>
                    <a:pt x="131765" y="29354"/>
                    <a:pt x="123481" y="15005"/>
                  </a:cubicBezTo>
                  <a:cubicBezTo>
                    <a:pt x="115196" y="656"/>
                    <a:pt x="96849" y="-4260"/>
                    <a:pt x="82500" y="4024"/>
                  </a:cubicBezTo>
                  <a:cubicBezTo>
                    <a:pt x="68151" y="12309"/>
                    <a:pt x="63235" y="30656"/>
                    <a:pt x="71519" y="45005"/>
                  </a:cubicBezTo>
                  <a:cubicBezTo>
                    <a:pt x="74153" y="49566"/>
                    <a:pt x="77939" y="53353"/>
                    <a:pt x="82500" y="55986"/>
                  </a:cubicBezTo>
                  <a:lnTo>
                    <a:pt x="82500" y="90111"/>
                  </a:lnTo>
                  <a:lnTo>
                    <a:pt x="32925" y="90111"/>
                  </a:lnTo>
                  <a:cubicBezTo>
                    <a:pt x="14759" y="90152"/>
                    <a:pt x="41" y="104869"/>
                    <a:pt x="0" y="123036"/>
                  </a:cubicBezTo>
                  <a:lnTo>
                    <a:pt x="0" y="207186"/>
                  </a:lnTo>
                  <a:cubicBezTo>
                    <a:pt x="41" y="225352"/>
                    <a:pt x="14759" y="240070"/>
                    <a:pt x="32925" y="240111"/>
                  </a:cubicBezTo>
                  <a:lnTo>
                    <a:pt x="162075" y="240111"/>
                  </a:lnTo>
                  <a:cubicBezTo>
                    <a:pt x="180242" y="240070"/>
                    <a:pt x="194959" y="225352"/>
                    <a:pt x="195000" y="207186"/>
                  </a:cubicBezTo>
                  <a:lnTo>
                    <a:pt x="195000" y="123036"/>
                  </a:lnTo>
                  <a:cubicBezTo>
                    <a:pt x="194959" y="104869"/>
                    <a:pt x="180242" y="90152"/>
                    <a:pt x="162075" y="90111"/>
                  </a:cubicBezTo>
                  <a:close/>
                  <a:moveTo>
                    <a:pt x="60000" y="187611"/>
                  </a:moveTo>
                  <a:cubicBezTo>
                    <a:pt x="47573" y="187611"/>
                    <a:pt x="37500" y="177538"/>
                    <a:pt x="37500" y="165111"/>
                  </a:cubicBezTo>
                  <a:cubicBezTo>
                    <a:pt x="37500" y="152684"/>
                    <a:pt x="47573" y="142611"/>
                    <a:pt x="60000" y="142611"/>
                  </a:cubicBezTo>
                  <a:cubicBezTo>
                    <a:pt x="72427" y="142611"/>
                    <a:pt x="82500" y="152684"/>
                    <a:pt x="82500" y="165111"/>
                  </a:cubicBezTo>
                  <a:cubicBezTo>
                    <a:pt x="82500" y="177538"/>
                    <a:pt x="72427" y="187611"/>
                    <a:pt x="60000" y="187611"/>
                  </a:cubicBezTo>
                  <a:close/>
                  <a:moveTo>
                    <a:pt x="135000" y="187611"/>
                  </a:moveTo>
                  <a:cubicBezTo>
                    <a:pt x="122573" y="187611"/>
                    <a:pt x="112500" y="177538"/>
                    <a:pt x="112500" y="165111"/>
                  </a:cubicBezTo>
                  <a:cubicBezTo>
                    <a:pt x="112500" y="152684"/>
                    <a:pt x="122573" y="142611"/>
                    <a:pt x="135000" y="142611"/>
                  </a:cubicBezTo>
                  <a:cubicBezTo>
                    <a:pt x="147427" y="142611"/>
                    <a:pt x="157500" y="152684"/>
                    <a:pt x="157500" y="165111"/>
                  </a:cubicBezTo>
                  <a:cubicBezTo>
                    <a:pt x="157500" y="177538"/>
                    <a:pt x="147427" y="187611"/>
                    <a:pt x="135000" y="187611"/>
                  </a:cubicBezTo>
                  <a:close/>
                </a:path>
              </a:pathLst>
            </a:custGeom>
            <a:solidFill>
              <a:srgbClr val="1F4E79"/>
            </a:solidFill>
            <a:ln w="74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743EB4AC-CE1A-81CE-60FB-CBE5A3227A65}"/>
                </a:ext>
              </a:extLst>
            </p:cNvPr>
            <p:cNvSpPr/>
            <p:nvPr/>
          </p:nvSpPr>
          <p:spPr>
            <a:xfrm>
              <a:off x="6773580" y="3814685"/>
              <a:ext cx="22500" cy="22500"/>
            </a:xfrm>
            <a:custGeom>
              <a:avLst/>
              <a:gdLst>
                <a:gd name="connsiteX0" fmla="*/ 22500 w 22500"/>
                <a:gd name="connsiteY0" fmla="*/ 11250 h 22500"/>
                <a:gd name="connsiteX1" fmla="*/ 11250 w 22500"/>
                <a:gd name="connsiteY1" fmla="*/ 22500 h 22500"/>
                <a:gd name="connsiteX2" fmla="*/ 0 w 22500"/>
                <a:gd name="connsiteY2" fmla="*/ 11250 h 22500"/>
                <a:gd name="connsiteX3" fmla="*/ 11250 w 22500"/>
                <a:gd name="connsiteY3" fmla="*/ 0 h 22500"/>
                <a:gd name="connsiteX4" fmla="*/ 22500 w 22500"/>
                <a:gd name="connsiteY4" fmla="*/ 11250 h 2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500" h="22500">
                  <a:moveTo>
                    <a:pt x="22500" y="11250"/>
                  </a:moveTo>
                  <a:cubicBezTo>
                    <a:pt x="22500" y="17463"/>
                    <a:pt x="17463" y="22500"/>
                    <a:pt x="11250" y="22500"/>
                  </a:cubicBezTo>
                  <a:cubicBezTo>
                    <a:pt x="5037" y="22500"/>
                    <a:pt x="0" y="17463"/>
                    <a:pt x="0" y="11250"/>
                  </a:cubicBezTo>
                  <a:cubicBezTo>
                    <a:pt x="0" y="5037"/>
                    <a:pt x="5037" y="0"/>
                    <a:pt x="11250" y="0"/>
                  </a:cubicBezTo>
                  <a:cubicBezTo>
                    <a:pt x="17463" y="0"/>
                    <a:pt x="22500" y="5037"/>
                    <a:pt x="22500" y="11250"/>
                  </a:cubicBezTo>
                  <a:close/>
                </a:path>
              </a:pathLst>
            </a:custGeom>
            <a:grpFill/>
            <a:ln w="74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261AC3A5-DBBF-AD7C-F231-A93BEF647E6B}"/>
                </a:ext>
              </a:extLst>
            </p:cNvPr>
            <p:cNvSpPr/>
            <p:nvPr/>
          </p:nvSpPr>
          <p:spPr>
            <a:xfrm>
              <a:off x="6577475" y="3823460"/>
              <a:ext cx="471092" cy="312374"/>
            </a:xfrm>
            <a:custGeom>
              <a:avLst/>
              <a:gdLst>
                <a:gd name="connsiteX0" fmla="*/ 437379 w 471092"/>
                <a:gd name="connsiteY0" fmla="*/ 233625 h 312374"/>
                <a:gd name="connsiteX1" fmla="*/ 437379 w 471092"/>
                <a:gd name="connsiteY1" fmla="*/ 171150 h 312374"/>
                <a:gd name="connsiteX2" fmla="*/ 403704 w 471092"/>
                <a:gd name="connsiteY2" fmla="*/ 137475 h 312374"/>
                <a:gd name="connsiteX3" fmla="*/ 362379 w 471092"/>
                <a:gd name="connsiteY3" fmla="*/ 137475 h 312374"/>
                <a:gd name="connsiteX4" fmla="*/ 362379 w 471092"/>
                <a:gd name="connsiteY4" fmla="*/ 99975 h 312374"/>
                <a:gd name="connsiteX5" fmla="*/ 122379 w 471092"/>
                <a:gd name="connsiteY5" fmla="*/ 99975 h 312374"/>
                <a:gd name="connsiteX6" fmla="*/ 122379 w 471092"/>
                <a:gd name="connsiteY6" fmla="*/ 144975 h 312374"/>
                <a:gd name="connsiteX7" fmla="*/ 66054 w 471092"/>
                <a:gd name="connsiteY7" fmla="*/ 144975 h 312374"/>
                <a:gd name="connsiteX8" fmla="*/ 62379 w 471092"/>
                <a:gd name="connsiteY8" fmla="*/ 141300 h 312374"/>
                <a:gd name="connsiteX9" fmla="*/ 62379 w 471092"/>
                <a:gd name="connsiteY9" fmla="*/ 79125 h 312374"/>
                <a:gd name="connsiteX10" fmla="*/ 95275 w 471092"/>
                <a:gd name="connsiteY10" fmla="*/ 18657 h 312374"/>
                <a:gd name="connsiteX11" fmla="*/ 84879 w 471092"/>
                <a:gd name="connsiteY11" fmla="*/ 0 h 312374"/>
                <a:gd name="connsiteX12" fmla="*/ 62379 w 471092"/>
                <a:gd name="connsiteY12" fmla="*/ 19950 h 312374"/>
                <a:gd name="connsiteX13" fmla="*/ 67404 w 471092"/>
                <a:gd name="connsiteY13" fmla="*/ 32475 h 312374"/>
                <a:gd name="connsiteX14" fmla="*/ 48552 w 471092"/>
                <a:gd name="connsiteY14" fmla="*/ 51123 h 312374"/>
                <a:gd name="connsiteX15" fmla="*/ 29905 w 471092"/>
                <a:gd name="connsiteY15" fmla="*/ 32271 h 312374"/>
                <a:gd name="connsiteX16" fmla="*/ 34479 w 471092"/>
                <a:gd name="connsiteY16" fmla="*/ 20100 h 312374"/>
                <a:gd name="connsiteX17" fmla="*/ 11979 w 471092"/>
                <a:gd name="connsiteY17" fmla="*/ 375 h 312374"/>
                <a:gd name="connsiteX18" fmla="*/ 16745 w 471092"/>
                <a:gd name="connsiteY18" fmla="*/ 69153 h 312374"/>
                <a:gd name="connsiteX19" fmla="*/ 32379 w 471092"/>
                <a:gd name="connsiteY19" fmla="*/ 78300 h 312374"/>
                <a:gd name="connsiteX20" fmla="*/ 32379 w 471092"/>
                <a:gd name="connsiteY20" fmla="*/ 141300 h 312374"/>
                <a:gd name="connsiteX21" fmla="*/ 66054 w 471092"/>
                <a:gd name="connsiteY21" fmla="*/ 174975 h 312374"/>
                <a:gd name="connsiteX22" fmla="*/ 122379 w 471092"/>
                <a:gd name="connsiteY22" fmla="*/ 174975 h 312374"/>
                <a:gd name="connsiteX23" fmla="*/ 122379 w 471092"/>
                <a:gd name="connsiteY23" fmla="*/ 309975 h 312374"/>
                <a:gd name="connsiteX24" fmla="*/ 362379 w 471092"/>
                <a:gd name="connsiteY24" fmla="*/ 309975 h 312374"/>
                <a:gd name="connsiteX25" fmla="*/ 362379 w 471092"/>
                <a:gd name="connsiteY25" fmla="*/ 167475 h 312374"/>
                <a:gd name="connsiteX26" fmla="*/ 403704 w 471092"/>
                <a:gd name="connsiteY26" fmla="*/ 167475 h 312374"/>
                <a:gd name="connsiteX27" fmla="*/ 407379 w 471092"/>
                <a:gd name="connsiteY27" fmla="*/ 171150 h 312374"/>
                <a:gd name="connsiteX28" fmla="*/ 407379 w 471092"/>
                <a:gd name="connsiteY28" fmla="*/ 233625 h 312374"/>
                <a:gd name="connsiteX29" fmla="*/ 376001 w 471092"/>
                <a:gd name="connsiteY29" fmla="*/ 295013 h 312374"/>
                <a:gd name="connsiteX30" fmla="*/ 385929 w 471092"/>
                <a:gd name="connsiteY30" fmla="*/ 312375 h 312374"/>
                <a:gd name="connsiteX31" fmla="*/ 408429 w 471092"/>
                <a:gd name="connsiteY31" fmla="*/ 292425 h 312374"/>
                <a:gd name="connsiteX32" fmla="*/ 403629 w 471092"/>
                <a:gd name="connsiteY32" fmla="*/ 279975 h 312374"/>
                <a:gd name="connsiteX33" fmla="*/ 422395 w 471092"/>
                <a:gd name="connsiteY33" fmla="*/ 261241 h 312374"/>
                <a:gd name="connsiteX34" fmla="*/ 441129 w 471092"/>
                <a:gd name="connsiteY34" fmla="*/ 280007 h 312374"/>
                <a:gd name="connsiteX35" fmla="*/ 436479 w 471092"/>
                <a:gd name="connsiteY35" fmla="*/ 292350 h 312374"/>
                <a:gd name="connsiteX36" fmla="*/ 458979 w 471092"/>
                <a:gd name="connsiteY36" fmla="*/ 312075 h 312374"/>
                <a:gd name="connsiteX37" fmla="*/ 454548 w 471092"/>
                <a:gd name="connsiteY37" fmla="*/ 243381 h 312374"/>
                <a:gd name="connsiteX38" fmla="*/ 437379 w 471092"/>
                <a:gd name="connsiteY38" fmla="*/ 233625 h 312374"/>
                <a:gd name="connsiteX39" fmla="*/ 332379 w 471092"/>
                <a:gd name="connsiteY39" fmla="*/ 204975 h 312374"/>
                <a:gd name="connsiteX40" fmla="*/ 311529 w 471092"/>
                <a:gd name="connsiteY40" fmla="*/ 204975 h 312374"/>
                <a:gd name="connsiteX41" fmla="*/ 309504 w 471092"/>
                <a:gd name="connsiteY41" fmla="*/ 205800 h 312374"/>
                <a:gd name="connsiteX42" fmla="*/ 286554 w 471092"/>
                <a:gd name="connsiteY42" fmla="*/ 229275 h 312374"/>
                <a:gd name="connsiteX43" fmla="*/ 269079 w 471092"/>
                <a:gd name="connsiteY43" fmla="*/ 187875 h 312374"/>
                <a:gd name="connsiteX44" fmla="*/ 236454 w 471092"/>
                <a:gd name="connsiteY44" fmla="*/ 255375 h 312374"/>
                <a:gd name="connsiteX45" fmla="*/ 213579 w 471092"/>
                <a:gd name="connsiteY45" fmla="*/ 167475 h 312374"/>
                <a:gd name="connsiteX46" fmla="*/ 195954 w 471092"/>
                <a:gd name="connsiteY46" fmla="*/ 204975 h 312374"/>
                <a:gd name="connsiteX47" fmla="*/ 159879 w 471092"/>
                <a:gd name="connsiteY47" fmla="*/ 204975 h 312374"/>
                <a:gd name="connsiteX48" fmla="*/ 159879 w 471092"/>
                <a:gd name="connsiteY48" fmla="*/ 189975 h 312374"/>
                <a:gd name="connsiteX49" fmla="*/ 186429 w 471092"/>
                <a:gd name="connsiteY49" fmla="*/ 189975 h 312374"/>
                <a:gd name="connsiteX50" fmla="*/ 217629 w 471092"/>
                <a:gd name="connsiteY50" fmla="*/ 123600 h 312374"/>
                <a:gd name="connsiteX51" fmla="*/ 240729 w 471092"/>
                <a:gd name="connsiteY51" fmla="*/ 211950 h 312374"/>
                <a:gd name="connsiteX52" fmla="*/ 270054 w 471092"/>
                <a:gd name="connsiteY52" fmla="*/ 151950 h 312374"/>
                <a:gd name="connsiteX53" fmla="*/ 291654 w 471092"/>
                <a:gd name="connsiteY53" fmla="*/ 203100 h 312374"/>
                <a:gd name="connsiteX54" fmla="*/ 299154 w 471092"/>
                <a:gd name="connsiteY54" fmla="*/ 195600 h 312374"/>
                <a:gd name="connsiteX55" fmla="*/ 311529 w 471092"/>
                <a:gd name="connsiteY55" fmla="*/ 189975 h 312374"/>
                <a:gd name="connsiteX56" fmla="*/ 332379 w 471092"/>
                <a:gd name="connsiteY56" fmla="*/ 189975 h 312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471092" h="312374">
                  <a:moveTo>
                    <a:pt x="437379" y="233625"/>
                  </a:moveTo>
                  <a:lnTo>
                    <a:pt x="437379" y="171150"/>
                  </a:lnTo>
                  <a:cubicBezTo>
                    <a:pt x="437379" y="152552"/>
                    <a:pt x="422303" y="137475"/>
                    <a:pt x="403704" y="137475"/>
                  </a:cubicBezTo>
                  <a:lnTo>
                    <a:pt x="362379" y="137475"/>
                  </a:lnTo>
                  <a:lnTo>
                    <a:pt x="362379" y="99975"/>
                  </a:lnTo>
                  <a:lnTo>
                    <a:pt x="122379" y="99975"/>
                  </a:lnTo>
                  <a:lnTo>
                    <a:pt x="122379" y="144975"/>
                  </a:lnTo>
                  <a:lnTo>
                    <a:pt x="66054" y="144975"/>
                  </a:lnTo>
                  <a:cubicBezTo>
                    <a:pt x="64025" y="144975"/>
                    <a:pt x="62379" y="143330"/>
                    <a:pt x="62379" y="141300"/>
                  </a:cubicBezTo>
                  <a:lnTo>
                    <a:pt x="62379" y="79125"/>
                  </a:lnTo>
                  <a:cubicBezTo>
                    <a:pt x="88161" y="71511"/>
                    <a:pt x="102889" y="44438"/>
                    <a:pt x="95275" y="18657"/>
                  </a:cubicBezTo>
                  <a:cubicBezTo>
                    <a:pt x="93233" y="11745"/>
                    <a:pt x="89683" y="5373"/>
                    <a:pt x="84879" y="0"/>
                  </a:cubicBezTo>
                  <a:lnTo>
                    <a:pt x="62379" y="19950"/>
                  </a:lnTo>
                  <a:cubicBezTo>
                    <a:pt x="65526" y="23372"/>
                    <a:pt x="67313" y="27826"/>
                    <a:pt x="67404" y="32475"/>
                  </a:cubicBezTo>
                  <a:cubicBezTo>
                    <a:pt x="67348" y="42830"/>
                    <a:pt x="58907" y="51179"/>
                    <a:pt x="48552" y="51123"/>
                  </a:cubicBezTo>
                  <a:cubicBezTo>
                    <a:pt x="38197" y="51066"/>
                    <a:pt x="29849" y="42626"/>
                    <a:pt x="29905" y="32271"/>
                  </a:cubicBezTo>
                  <a:cubicBezTo>
                    <a:pt x="29929" y="27798"/>
                    <a:pt x="31551" y="23482"/>
                    <a:pt x="34479" y="20100"/>
                  </a:cubicBezTo>
                  <a:lnTo>
                    <a:pt x="11979" y="375"/>
                  </a:lnTo>
                  <a:cubicBezTo>
                    <a:pt x="-5698" y="20683"/>
                    <a:pt x="-3564" y="51476"/>
                    <a:pt x="16745" y="69153"/>
                  </a:cubicBezTo>
                  <a:cubicBezTo>
                    <a:pt x="21339" y="73152"/>
                    <a:pt x="26642" y="76255"/>
                    <a:pt x="32379" y="78300"/>
                  </a:cubicBezTo>
                  <a:lnTo>
                    <a:pt x="32379" y="141300"/>
                  </a:lnTo>
                  <a:cubicBezTo>
                    <a:pt x="32379" y="159899"/>
                    <a:pt x="47456" y="174975"/>
                    <a:pt x="66054" y="174975"/>
                  </a:cubicBezTo>
                  <a:lnTo>
                    <a:pt x="122379" y="174975"/>
                  </a:lnTo>
                  <a:lnTo>
                    <a:pt x="122379" y="309975"/>
                  </a:lnTo>
                  <a:lnTo>
                    <a:pt x="362379" y="309975"/>
                  </a:lnTo>
                  <a:lnTo>
                    <a:pt x="362379" y="167475"/>
                  </a:lnTo>
                  <a:lnTo>
                    <a:pt x="403704" y="167475"/>
                  </a:lnTo>
                  <a:cubicBezTo>
                    <a:pt x="405734" y="167475"/>
                    <a:pt x="407379" y="169120"/>
                    <a:pt x="407379" y="171150"/>
                  </a:cubicBezTo>
                  <a:lnTo>
                    <a:pt x="407379" y="233625"/>
                  </a:lnTo>
                  <a:cubicBezTo>
                    <a:pt x="381762" y="241912"/>
                    <a:pt x="367714" y="269396"/>
                    <a:pt x="376001" y="295013"/>
                  </a:cubicBezTo>
                  <a:cubicBezTo>
                    <a:pt x="378075" y="301424"/>
                    <a:pt x="381455" y="307336"/>
                    <a:pt x="385929" y="312375"/>
                  </a:cubicBezTo>
                  <a:lnTo>
                    <a:pt x="408429" y="292425"/>
                  </a:lnTo>
                  <a:cubicBezTo>
                    <a:pt x="405326" y="289023"/>
                    <a:pt x="403613" y="284580"/>
                    <a:pt x="403629" y="279975"/>
                  </a:cubicBezTo>
                  <a:cubicBezTo>
                    <a:pt x="403638" y="269620"/>
                    <a:pt x="412040" y="261232"/>
                    <a:pt x="422395" y="261241"/>
                  </a:cubicBezTo>
                  <a:cubicBezTo>
                    <a:pt x="432750" y="261250"/>
                    <a:pt x="441138" y="269651"/>
                    <a:pt x="441129" y="280007"/>
                  </a:cubicBezTo>
                  <a:cubicBezTo>
                    <a:pt x="441125" y="284549"/>
                    <a:pt x="439473" y="288935"/>
                    <a:pt x="436479" y="292350"/>
                  </a:cubicBezTo>
                  <a:lnTo>
                    <a:pt x="458979" y="312075"/>
                  </a:lnTo>
                  <a:cubicBezTo>
                    <a:pt x="476725" y="291882"/>
                    <a:pt x="474741" y="261127"/>
                    <a:pt x="454548" y="243381"/>
                  </a:cubicBezTo>
                  <a:cubicBezTo>
                    <a:pt x="449552" y="238990"/>
                    <a:pt x="443708" y="235670"/>
                    <a:pt x="437379" y="233625"/>
                  </a:cubicBezTo>
                  <a:close/>
                  <a:moveTo>
                    <a:pt x="332379" y="204975"/>
                  </a:moveTo>
                  <a:lnTo>
                    <a:pt x="311529" y="204975"/>
                  </a:lnTo>
                  <a:cubicBezTo>
                    <a:pt x="310804" y="205105"/>
                    <a:pt x="310114" y="205386"/>
                    <a:pt x="309504" y="205800"/>
                  </a:cubicBezTo>
                  <a:lnTo>
                    <a:pt x="286554" y="229275"/>
                  </a:lnTo>
                  <a:lnTo>
                    <a:pt x="269079" y="187875"/>
                  </a:lnTo>
                  <a:lnTo>
                    <a:pt x="236454" y="255375"/>
                  </a:lnTo>
                  <a:lnTo>
                    <a:pt x="213579" y="167475"/>
                  </a:lnTo>
                  <a:lnTo>
                    <a:pt x="195954" y="204975"/>
                  </a:lnTo>
                  <a:lnTo>
                    <a:pt x="159879" y="204975"/>
                  </a:lnTo>
                  <a:lnTo>
                    <a:pt x="159879" y="189975"/>
                  </a:lnTo>
                  <a:lnTo>
                    <a:pt x="186429" y="189975"/>
                  </a:lnTo>
                  <a:lnTo>
                    <a:pt x="217629" y="123600"/>
                  </a:lnTo>
                  <a:lnTo>
                    <a:pt x="240729" y="211950"/>
                  </a:lnTo>
                  <a:lnTo>
                    <a:pt x="270054" y="151950"/>
                  </a:lnTo>
                  <a:lnTo>
                    <a:pt x="291654" y="203100"/>
                  </a:lnTo>
                  <a:lnTo>
                    <a:pt x="299154" y="195600"/>
                  </a:lnTo>
                  <a:cubicBezTo>
                    <a:pt x="302447" y="192267"/>
                    <a:pt x="306853" y="190265"/>
                    <a:pt x="311529" y="189975"/>
                  </a:cubicBezTo>
                  <a:lnTo>
                    <a:pt x="332379" y="189975"/>
                  </a:lnTo>
                  <a:close/>
                </a:path>
              </a:pathLst>
            </a:custGeom>
            <a:solidFill>
              <a:srgbClr val="1F4E79"/>
            </a:solidFill>
            <a:ln w="74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7FD191A0-FF08-0138-EBA2-942FE5FA878C}"/>
                </a:ext>
              </a:extLst>
            </p:cNvPr>
            <p:cNvSpPr/>
            <p:nvPr/>
          </p:nvSpPr>
          <p:spPr>
            <a:xfrm>
              <a:off x="5419651" y="5272850"/>
              <a:ext cx="359999" cy="112500"/>
            </a:xfrm>
            <a:custGeom>
              <a:avLst/>
              <a:gdLst>
                <a:gd name="connsiteX0" fmla="*/ 303750 w 359999"/>
                <a:gd name="connsiteY0" fmla="*/ 0 h 112500"/>
                <a:gd name="connsiteX1" fmla="*/ 56250 w 359999"/>
                <a:gd name="connsiteY1" fmla="*/ 0 h 112500"/>
                <a:gd name="connsiteX2" fmla="*/ 0 w 359999"/>
                <a:gd name="connsiteY2" fmla="*/ 56250 h 112500"/>
                <a:gd name="connsiteX3" fmla="*/ 56250 w 359999"/>
                <a:gd name="connsiteY3" fmla="*/ 112500 h 112500"/>
                <a:gd name="connsiteX4" fmla="*/ 303750 w 359999"/>
                <a:gd name="connsiteY4" fmla="*/ 112500 h 112500"/>
                <a:gd name="connsiteX5" fmla="*/ 360000 w 359999"/>
                <a:gd name="connsiteY5" fmla="*/ 56250 h 112500"/>
                <a:gd name="connsiteX6" fmla="*/ 303750 w 359999"/>
                <a:gd name="connsiteY6" fmla="*/ 0 h 112500"/>
                <a:gd name="connsiteX7" fmla="*/ 71250 w 359999"/>
                <a:gd name="connsiteY7" fmla="*/ 78750 h 112500"/>
                <a:gd name="connsiteX8" fmla="*/ 48750 w 359999"/>
                <a:gd name="connsiteY8" fmla="*/ 56250 h 112500"/>
                <a:gd name="connsiteX9" fmla="*/ 71250 w 359999"/>
                <a:gd name="connsiteY9" fmla="*/ 33750 h 112500"/>
                <a:gd name="connsiteX10" fmla="*/ 93750 w 359999"/>
                <a:gd name="connsiteY10" fmla="*/ 56250 h 112500"/>
                <a:gd name="connsiteX11" fmla="*/ 71250 w 359999"/>
                <a:gd name="connsiteY11" fmla="*/ 78750 h 112500"/>
                <a:gd name="connsiteX12" fmla="*/ 180000 w 359999"/>
                <a:gd name="connsiteY12" fmla="*/ 78750 h 112500"/>
                <a:gd name="connsiteX13" fmla="*/ 157500 w 359999"/>
                <a:gd name="connsiteY13" fmla="*/ 56250 h 112500"/>
                <a:gd name="connsiteX14" fmla="*/ 180000 w 359999"/>
                <a:gd name="connsiteY14" fmla="*/ 33750 h 112500"/>
                <a:gd name="connsiteX15" fmla="*/ 202500 w 359999"/>
                <a:gd name="connsiteY15" fmla="*/ 56250 h 112500"/>
                <a:gd name="connsiteX16" fmla="*/ 180000 w 359999"/>
                <a:gd name="connsiteY16" fmla="*/ 78750 h 112500"/>
                <a:gd name="connsiteX17" fmla="*/ 288750 w 359999"/>
                <a:gd name="connsiteY17" fmla="*/ 78750 h 112500"/>
                <a:gd name="connsiteX18" fmla="*/ 266250 w 359999"/>
                <a:gd name="connsiteY18" fmla="*/ 56250 h 112500"/>
                <a:gd name="connsiteX19" fmla="*/ 288750 w 359999"/>
                <a:gd name="connsiteY19" fmla="*/ 33750 h 112500"/>
                <a:gd name="connsiteX20" fmla="*/ 311250 w 359999"/>
                <a:gd name="connsiteY20" fmla="*/ 56250 h 112500"/>
                <a:gd name="connsiteX21" fmla="*/ 288750 w 359999"/>
                <a:gd name="connsiteY21" fmla="*/ 78750 h 11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59999" h="112500">
                  <a:moveTo>
                    <a:pt x="303750" y="0"/>
                  </a:moveTo>
                  <a:lnTo>
                    <a:pt x="56250" y="0"/>
                  </a:lnTo>
                  <a:cubicBezTo>
                    <a:pt x="25184" y="0"/>
                    <a:pt x="0" y="25184"/>
                    <a:pt x="0" y="56250"/>
                  </a:cubicBezTo>
                  <a:cubicBezTo>
                    <a:pt x="0" y="87316"/>
                    <a:pt x="25184" y="112500"/>
                    <a:pt x="56250" y="112500"/>
                  </a:cubicBezTo>
                  <a:lnTo>
                    <a:pt x="303750" y="112500"/>
                  </a:lnTo>
                  <a:cubicBezTo>
                    <a:pt x="334816" y="112500"/>
                    <a:pt x="360000" y="87316"/>
                    <a:pt x="360000" y="56250"/>
                  </a:cubicBezTo>
                  <a:cubicBezTo>
                    <a:pt x="360000" y="25184"/>
                    <a:pt x="334816" y="0"/>
                    <a:pt x="303750" y="0"/>
                  </a:cubicBezTo>
                  <a:close/>
                  <a:moveTo>
                    <a:pt x="71250" y="78750"/>
                  </a:moveTo>
                  <a:cubicBezTo>
                    <a:pt x="58823" y="78750"/>
                    <a:pt x="48750" y="68677"/>
                    <a:pt x="48750" y="56250"/>
                  </a:cubicBezTo>
                  <a:cubicBezTo>
                    <a:pt x="48750" y="43823"/>
                    <a:pt x="58823" y="33750"/>
                    <a:pt x="71250" y="33750"/>
                  </a:cubicBezTo>
                  <a:cubicBezTo>
                    <a:pt x="83677" y="33750"/>
                    <a:pt x="93750" y="43823"/>
                    <a:pt x="93750" y="56250"/>
                  </a:cubicBezTo>
                  <a:cubicBezTo>
                    <a:pt x="93750" y="68677"/>
                    <a:pt x="83677" y="78750"/>
                    <a:pt x="71250" y="78750"/>
                  </a:cubicBezTo>
                  <a:close/>
                  <a:moveTo>
                    <a:pt x="180000" y="78750"/>
                  </a:moveTo>
                  <a:cubicBezTo>
                    <a:pt x="167573" y="78750"/>
                    <a:pt x="157500" y="68677"/>
                    <a:pt x="157500" y="56250"/>
                  </a:cubicBezTo>
                  <a:cubicBezTo>
                    <a:pt x="157500" y="43823"/>
                    <a:pt x="167573" y="33750"/>
                    <a:pt x="180000" y="33750"/>
                  </a:cubicBezTo>
                  <a:cubicBezTo>
                    <a:pt x="192427" y="33750"/>
                    <a:pt x="202500" y="43823"/>
                    <a:pt x="202500" y="56250"/>
                  </a:cubicBezTo>
                  <a:cubicBezTo>
                    <a:pt x="202500" y="68677"/>
                    <a:pt x="192427" y="78750"/>
                    <a:pt x="180000" y="78750"/>
                  </a:cubicBezTo>
                  <a:close/>
                  <a:moveTo>
                    <a:pt x="288750" y="78750"/>
                  </a:moveTo>
                  <a:cubicBezTo>
                    <a:pt x="276323" y="78750"/>
                    <a:pt x="266250" y="68677"/>
                    <a:pt x="266250" y="56250"/>
                  </a:cubicBezTo>
                  <a:cubicBezTo>
                    <a:pt x="266250" y="43823"/>
                    <a:pt x="276323" y="33750"/>
                    <a:pt x="288750" y="33750"/>
                  </a:cubicBezTo>
                  <a:cubicBezTo>
                    <a:pt x="301177" y="33750"/>
                    <a:pt x="311250" y="43823"/>
                    <a:pt x="311250" y="56250"/>
                  </a:cubicBezTo>
                  <a:cubicBezTo>
                    <a:pt x="311250" y="68677"/>
                    <a:pt x="301177" y="78750"/>
                    <a:pt x="288750" y="78750"/>
                  </a:cubicBezTo>
                  <a:close/>
                </a:path>
              </a:pathLst>
            </a:custGeom>
            <a:solidFill>
              <a:srgbClr val="1F4E79"/>
            </a:solidFill>
            <a:ln w="74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5B593B3D-CECB-BC21-8200-FEC66E1A0F71}"/>
                </a:ext>
              </a:extLst>
            </p:cNvPr>
            <p:cNvSpPr/>
            <p:nvPr/>
          </p:nvSpPr>
          <p:spPr>
            <a:xfrm>
              <a:off x="5628976" y="4931600"/>
              <a:ext cx="22500" cy="22500"/>
            </a:xfrm>
            <a:custGeom>
              <a:avLst/>
              <a:gdLst>
                <a:gd name="connsiteX0" fmla="*/ 22500 w 22500"/>
                <a:gd name="connsiteY0" fmla="*/ 11250 h 22500"/>
                <a:gd name="connsiteX1" fmla="*/ 11250 w 22500"/>
                <a:gd name="connsiteY1" fmla="*/ 22500 h 22500"/>
                <a:gd name="connsiteX2" fmla="*/ 0 w 22500"/>
                <a:gd name="connsiteY2" fmla="*/ 11250 h 22500"/>
                <a:gd name="connsiteX3" fmla="*/ 11250 w 22500"/>
                <a:gd name="connsiteY3" fmla="*/ 0 h 22500"/>
                <a:gd name="connsiteX4" fmla="*/ 22500 w 22500"/>
                <a:gd name="connsiteY4" fmla="*/ 11250 h 2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500" h="22500">
                  <a:moveTo>
                    <a:pt x="22500" y="11250"/>
                  </a:moveTo>
                  <a:cubicBezTo>
                    <a:pt x="22500" y="17463"/>
                    <a:pt x="17463" y="22500"/>
                    <a:pt x="11250" y="22500"/>
                  </a:cubicBezTo>
                  <a:cubicBezTo>
                    <a:pt x="5037" y="22500"/>
                    <a:pt x="0" y="17463"/>
                    <a:pt x="0" y="11250"/>
                  </a:cubicBezTo>
                  <a:cubicBezTo>
                    <a:pt x="0" y="5037"/>
                    <a:pt x="5037" y="0"/>
                    <a:pt x="11250" y="0"/>
                  </a:cubicBezTo>
                  <a:cubicBezTo>
                    <a:pt x="17463" y="0"/>
                    <a:pt x="22500" y="5037"/>
                    <a:pt x="22500" y="11250"/>
                  </a:cubicBezTo>
                  <a:close/>
                </a:path>
              </a:pathLst>
            </a:custGeom>
            <a:grpFill/>
            <a:ln w="74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EBDA28D9-5D31-92BB-A021-C9937832DF04}"/>
                </a:ext>
              </a:extLst>
            </p:cNvPr>
            <p:cNvSpPr/>
            <p:nvPr/>
          </p:nvSpPr>
          <p:spPr>
            <a:xfrm>
              <a:off x="5502751" y="4777739"/>
              <a:ext cx="195000" cy="240110"/>
            </a:xfrm>
            <a:custGeom>
              <a:avLst/>
              <a:gdLst>
                <a:gd name="connsiteX0" fmla="*/ 162075 w 195000"/>
                <a:gd name="connsiteY0" fmla="*/ 90111 h 240110"/>
                <a:gd name="connsiteX1" fmla="*/ 112500 w 195000"/>
                <a:gd name="connsiteY1" fmla="*/ 90111 h 240110"/>
                <a:gd name="connsiteX2" fmla="*/ 112500 w 195000"/>
                <a:gd name="connsiteY2" fmla="*/ 55986 h 240110"/>
                <a:gd name="connsiteX3" fmla="*/ 123481 w 195000"/>
                <a:gd name="connsiteY3" fmla="*/ 15005 h 240110"/>
                <a:gd name="connsiteX4" fmla="*/ 82500 w 195000"/>
                <a:gd name="connsiteY4" fmla="*/ 4024 h 240110"/>
                <a:gd name="connsiteX5" fmla="*/ 71519 w 195000"/>
                <a:gd name="connsiteY5" fmla="*/ 45005 h 240110"/>
                <a:gd name="connsiteX6" fmla="*/ 82500 w 195000"/>
                <a:gd name="connsiteY6" fmla="*/ 55986 h 240110"/>
                <a:gd name="connsiteX7" fmla="*/ 82500 w 195000"/>
                <a:gd name="connsiteY7" fmla="*/ 90111 h 240110"/>
                <a:gd name="connsiteX8" fmla="*/ 32925 w 195000"/>
                <a:gd name="connsiteY8" fmla="*/ 90111 h 240110"/>
                <a:gd name="connsiteX9" fmla="*/ 0 w 195000"/>
                <a:gd name="connsiteY9" fmla="*/ 123036 h 240110"/>
                <a:gd name="connsiteX10" fmla="*/ 0 w 195000"/>
                <a:gd name="connsiteY10" fmla="*/ 207186 h 240110"/>
                <a:gd name="connsiteX11" fmla="*/ 32925 w 195000"/>
                <a:gd name="connsiteY11" fmla="*/ 240111 h 240110"/>
                <a:gd name="connsiteX12" fmla="*/ 162075 w 195000"/>
                <a:gd name="connsiteY12" fmla="*/ 240111 h 240110"/>
                <a:gd name="connsiteX13" fmla="*/ 195000 w 195000"/>
                <a:gd name="connsiteY13" fmla="*/ 207186 h 240110"/>
                <a:gd name="connsiteX14" fmla="*/ 195000 w 195000"/>
                <a:gd name="connsiteY14" fmla="*/ 123036 h 240110"/>
                <a:gd name="connsiteX15" fmla="*/ 162075 w 195000"/>
                <a:gd name="connsiteY15" fmla="*/ 90111 h 240110"/>
                <a:gd name="connsiteX16" fmla="*/ 60000 w 195000"/>
                <a:gd name="connsiteY16" fmla="*/ 187611 h 240110"/>
                <a:gd name="connsiteX17" fmla="*/ 37500 w 195000"/>
                <a:gd name="connsiteY17" fmla="*/ 165111 h 240110"/>
                <a:gd name="connsiteX18" fmla="*/ 60000 w 195000"/>
                <a:gd name="connsiteY18" fmla="*/ 142611 h 240110"/>
                <a:gd name="connsiteX19" fmla="*/ 82500 w 195000"/>
                <a:gd name="connsiteY19" fmla="*/ 165111 h 240110"/>
                <a:gd name="connsiteX20" fmla="*/ 60000 w 195000"/>
                <a:gd name="connsiteY20" fmla="*/ 187611 h 240110"/>
                <a:gd name="connsiteX21" fmla="*/ 135000 w 195000"/>
                <a:gd name="connsiteY21" fmla="*/ 187611 h 240110"/>
                <a:gd name="connsiteX22" fmla="*/ 112500 w 195000"/>
                <a:gd name="connsiteY22" fmla="*/ 165111 h 240110"/>
                <a:gd name="connsiteX23" fmla="*/ 135000 w 195000"/>
                <a:gd name="connsiteY23" fmla="*/ 142611 h 240110"/>
                <a:gd name="connsiteX24" fmla="*/ 157500 w 195000"/>
                <a:gd name="connsiteY24" fmla="*/ 165111 h 240110"/>
                <a:gd name="connsiteX25" fmla="*/ 135000 w 195000"/>
                <a:gd name="connsiteY25" fmla="*/ 187611 h 240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95000" h="240110">
                  <a:moveTo>
                    <a:pt x="162075" y="90111"/>
                  </a:moveTo>
                  <a:lnTo>
                    <a:pt x="112500" y="90111"/>
                  </a:lnTo>
                  <a:lnTo>
                    <a:pt x="112500" y="55986"/>
                  </a:lnTo>
                  <a:cubicBezTo>
                    <a:pt x="126849" y="47701"/>
                    <a:pt x="131765" y="29354"/>
                    <a:pt x="123481" y="15005"/>
                  </a:cubicBezTo>
                  <a:cubicBezTo>
                    <a:pt x="115196" y="656"/>
                    <a:pt x="96849" y="-4260"/>
                    <a:pt x="82500" y="4024"/>
                  </a:cubicBezTo>
                  <a:cubicBezTo>
                    <a:pt x="68151" y="12309"/>
                    <a:pt x="63235" y="30656"/>
                    <a:pt x="71519" y="45005"/>
                  </a:cubicBezTo>
                  <a:cubicBezTo>
                    <a:pt x="74153" y="49566"/>
                    <a:pt x="77939" y="53353"/>
                    <a:pt x="82500" y="55986"/>
                  </a:cubicBezTo>
                  <a:lnTo>
                    <a:pt x="82500" y="90111"/>
                  </a:lnTo>
                  <a:lnTo>
                    <a:pt x="32925" y="90111"/>
                  </a:lnTo>
                  <a:cubicBezTo>
                    <a:pt x="14759" y="90152"/>
                    <a:pt x="41" y="104869"/>
                    <a:pt x="0" y="123036"/>
                  </a:cubicBezTo>
                  <a:lnTo>
                    <a:pt x="0" y="207186"/>
                  </a:lnTo>
                  <a:cubicBezTo>
                    <a:pt x="41" y="225352"/>
                    <a:pt x="14759" y="240070"/>
                    <a:pt x="32925" y="240111"/>
                  </a:cubicBezTo>
                  <a:lnTo>
                    <a:pt x="162075" y="240111"/>
                  </a:lnTo>
                  <a:cubicBezTo>
                    <a:pt x="180242" y="240070"/>
                    <a:pt x="194959" y="225352"/>
                    <a:pt x="195000" y="207186"/>
                  </a:cubicBezTo>
                  <a:lnTo>
                    <a:pt x="195000" y="123036"/>
                  </a:lnTo>
                  <a:cubicBezTo>
                    <a:pt x="194959" y="104869"/>
                    <a:pt x="180242" y="90152"/>
                    <a:pt x="162075" y="90111"/>
                  </a:cubicBezTo>
                  <a:close/>
                  <a:moveTo>
                    <a:pt x="60000" y="187611"/>
                  </a:moveTo>
                  <a:cubicBezTo>
                    <a:pt x="47573" y="187611"/>
                    <a:pt x="37500" y="177538"/>
                    <a:pt x="37500" y="165111"/>
                  </a:cubicBezTo>
                  <a:cubicBezTo>
                    <a:pt x="37500" y="152684"/>
                    <a:pt x="47573" y="142611"/>
                    <a:pt x="60000" y="142611"/>
                  </a:cubicBezTo>
                  <a:cubicBezTo>
                    <a:pt x="72427" y="142611"/>
                    <a:pt x="82500" y="152684"/>
                    <a:pt x="82500" y="165111"/>
                  </a:cubicBezTo>
                  <a:cubicBezTo>
                    <a:pt x="82500" y="177538"/>
                    <a:pt x="72427" y="187611"/>
                    <a:pt x="60000" y="187611"/>
                  </a:cubicBezTo>
                  <a:close/>
                  <a:moveTo>
                    <a:pt x="135000" y="187611"/>
                  </a:moveTo>
                  <a:cubicBezTo>
                    <a:pt x="122573" y="187611"/>
                    <a:pt x="112500" y="177538"/>
                    <a:pt x="112500" y="165111"/>
                  </a:cubicBezTo>
                  <a:cubicBezTo>
                    <a:pt x="112500" y="152684"/>
                    <a:pt x="122573" y="142611"/>
                    <a:pt x="135000" y="142611"/>
                  </a:cubicBezTo>
                  <a:cubicBezTo>
                    <a:pt x="147427" y="142611"/>
                    <a:pt x="157500" y="152684"/>
                    <a:pt x="157500" y="165111"/>
                  </a:cubicBezTo>
                  <a:cubicBezTo>
                    <a:pt x="157500" y="177538"/>
                    <a:pt x="147427" y="187611"/>
                    <a:pt x="135000" y="187611"/>
                  </a:cubicBezTo>
                  <a:close/>
                </a:path>
              </a:pathLst>
            </a:custGeom>
            <a:solidFill>
              <a:srgbClr val="1F4E79"/>
            </a:solidFill>
            <a:ln w="74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653BBCAF-BB49-7B33-EB57-AA5FCFBB8283}"/>
                </a:ext>
              </a:extLst>
            </p:cNvPr>
            <p:cNvSpPr/>
            <p:nvPr/>
          </p:nvSpPr>
          <p:spPr>
            <a:xfrm>
              <a:off x="5553976" y="4931600"/>
              <a:ext cx="22500" cy="22500"/>
            </a:xfrm>
            <a:custGeom>
              <a:avLst/>
              <a:gdLst>
                <a:gd name="connsiteX0" fmla="*/ 22500 w 22500"/>
                <a:gd name="connsiteY0" fmla="*/ 11250 h 22500"/>
                <a:gd name="connsiteX1" fmla="*/ 11250 w 22500"/>
                <a:gd name="connsiteY1" fmla="*/ 22500 h 22500"/>
                <a:gd name="connsiteX2" fmla="*/ 0 w 22500"/>
                <a:gd name="connsiteY2" fmla="*/ 11250 h 22500"/>
                <a:gd name="connsiteX3" fmla="*/ 11250 w 22500"/>
                <a:gd name="connsiteY3" fmla="*/ 0 h 22500"/>
                <a:gd name="connsiteX4" fmla="*/ 22500 w 22500"/>
                <a:gd name="connsiteY4" fmla="*/ 11250 h 2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500" h="22500">
                  <a:moveTo>
                    <a:pt x="22500" y="11250"/>
                  </a:moveTo>
                  <a:cubicBezTo>
                    <a:pt x="22500" y="17463"/>
                    <a:pt x="17463" y="22500"/>
                    <a:pt x="11250" y="22500"/>
                  </a:cubicBezTo>
                  <a:cubicBezTo>
                    <a:pt x="5037" y="22500"/>
                    <a:pt x="0" y="17463"/>
                    <a:pt x="0" y="11250"/>
                  </a:cubicBezTo>
                  <a:cubicBezTo>
                    <a:pt x="0" y="5037"/>
                    <a:pt x="5037" y="0"/>
                    <a:pt x="11250" y="0"/>
                  </a:cubicBezTo>
                  <a:cubicBezTo>
                    <a:pt x="17463" y="0"/>
                    <a:pt x="22500" y="5037"/>
                    <a:pt x="22500" y="11250"/>
                  </a:cubicBezTo>
                  <a:close/>
                </a:path>
              </a:pathLst>
            </a:custGeom>
            <a:grpFill/>
            <a:ln w="74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75758182-51C8-3618-F656-F67F642D61B1}"/>
                </a:ext>
              </a:extLst>
            </p:cNvPr>
            <p:cNvSpPr/>
            <p:nvPr/>
          </p:nvSpPr>
          <p:spPr>
            <a:xfrm>
              <a:off x="5357871" y="4940375"/>
              <a:ext cx="471092" cy="312374"/>
            </a:xfrm>
            <a:custGeom>
              <a:avLst/>
              <a:gdLst>
                <a:gd name="connsiteX0" fmla="*/ 437379 w 471092"/>
                <a:gd name="connsiteY0" fmla="*/ 233625 h 312374"/>
                <a:gd name="connsiteX1" fmla="*/ 437379 w 471092"/>
                <a:gd name="connsiteY1" fmla="*/ 171150 h 312374"/>
                <a:gd name="connsiteX2" fmla="*/ 403704 w 471092"/>
                <a:gd name="connsiteY2" fmla="*/ 137475 h 312374"/>
                <a:gd name="connsiteX3" fmla="*/ 362379 w 471092"/>
                <a:gd name="connsiteY3" fmla="*/ 137475 h 312374"/>
                <a:gd name="connsiteX4" fmla="*/ 362379 w 471092"/>
                <a:gd name="connsiteY4" fmla="*/ 99975 h 312374"/>
                <a:gd name="connsiteX5" fmla="*/ 122379 w 471092"/>
                <a:gd name="connsiteY5" fmla="*/ 99975 h 312374"/>
                <a:gd name="connsiteX6" fmla="*/ 122379 w 471092"/>
                <a:gd name="connsiteY6" fmla="*/ 144975 h 312374"/>
                <a:gd name="connsiteX7" fmla="*/ 66054 w 471092"/>
                <a:gd name="connsiteY7" fmla="*/ 144975 h 312374"/>
                <a:gd name="connsiteX8" fmla="*/ 62379 w 471092"/>
                <a:gd name="connsiteY8" fmla="*/ 141300 h 312374"/>
                <a:gd name="connsiteX9" fmla="*/ 62379 w 471092"/>
                <a:gd name="connsiteY9" fmla="*/ 79125 h 312374"/>
                <a:gd name="connsiteX10" fmla="*/ 95275 w 471092"/>
                <a:gd name="connsiteY10" fmla="*/ 18657 h 312374"/>
                <a:gd name="connsiteX11" fmla="*/ 84879 w 471092"/>
                <a:gd name="connsiteY11" fmla="*/ 0 h 312374"/>
                <a:gd name="connsiteX12" fmla="*/ 62379 w 471092"/>
                <a:gd name="connsiteY12" fmla="*/ 19950 h 312374"/>
                <a:gd name="connsiteX13" fmla="*/ 67404 w 471092"/>
                <a:gd name="connsiteY13" fmla="*/ 32475 h 312374"/>
                <a:gd name="connsiteX14" fmla="*/ 48552 w 471092"/>
                <a:gd name="connsiteY14" fmla="*/ 51123 h 312374"/>
                <a:gd name="connsiteX15" fmla="*/ 29905 w 471092"/>
                <a:gd name="connsiteY15" fmla="*/ 32271 h 312374"/>
                <a:gd name="connsiteX16" fmla="*/ 34479 w 471092"/>
                <a:gd name="connsiteY16" fmla="*/ 20100 h 312374"/>
                <a:gd name="connsiteX17" fmla="*/ 11979 w 471092"/>
                <a:gd name="connsiteY17" fmla="*/ 375 h 312374"/>
                <a:gd name="connsiteX18" fmla="*/ 16745 w 471092"/>
                <a:gd name="connsiteY18" fmla="*/ 69153 h 312374"/>
                <a:gd name="connsiteX19" fmla="*/ 32379 w 471092"/>
                <a:gd name="connsiteY19" fmla="*/ 78300 h 312374"/>
                <a:gd name="connsiteX20" fmla="*/ 32379 w 471092"/>
                <a:gd name="connsiteY20" fmla="*/ 141300 h 312374"/>
                <a:gd name="connsiteX21" fmla="*/ 66054 w 471092"/>
                <a:gd name="connsiteY21" fmla="*/ 174975 h 312374"/>
                <a:gd name="connsiteX22" fmla="*/ 122379 w 471092"/>
                <a:gd name="connsiteY22" fmla="*/ 174975 h 312374"/>
                <a:gd name="connsiteX23" fmla="*/ 122379 w 471092"/>
                <a:gd name="connsiteY23" fmla="*/ 309975 h 312374"/>
                <a:gd name="connsiteX24" fmla="*/ 362379 w 471092"/>
                <a:gd name="connsiteY24" fmla="*/ 309975 h 312374"/>
                <a:gd name="connsiteX25" fmla="*/ 362379 w 471092"/>
                <a:gd name="connsiteY25" fmla="*/ 167475 h 312374"/>
                <a:gd name="connsiteX26" fmla="*/ 403704 w 471092"/>
                <a:gd name="connsiteY26" fmla="*/ 167475 h 312374"/>
                <a:gd name="connsiteX27" fmla="*/ 407379 w 471092"/>
                <a:gd name="connsiteY27" fmla="*/ 171150 h 312374"/>
                <a:gd name="connsiteX28" fmla="*/ 407379 w 471092"/>
                <a:gd name="connsiteY28" fmla="*/ 233625 h 312374"/>
                <a:gd name="connsiteX29" fmla="*/ 376001 w 471092"/>
                <a:gd name="connsiteY29" fmla="*/ 295013 h 312374"/>
                <a:gd name="connsiteX30" fmla="*/ 385929 w 471092"/>
                <a:gd name="connsiteY30" fmla="*/ 312375 h 312374"/>
                <a:gd name="connsiteX31" fmla="*/ 408429 w 471092"/>
                <a:gd name="connsiteY31" fmla="*/ 292425 h 312374"/>
                <a:gd name="connsiteX32" fmla="*/ 403629 w 471092"/>
                <a:gd name="connsiteY32" fmla="*/ 279975 h 312374"/>
                <a:gd name="connsiteX33" fmla="*/ 422395 w 471092"/>
                <a:gd name="connsiteY33" fmla="*/ 261241 h 312374"/>
                <a:gd name="connsiteX34" fmla="*/ 441129 w 471092"/>
                <a:gd name="connsiteY34" fmla="*/ 280007 h 312374"/>
                <a:gd name="connsiteX35" fmla="*/ 436479 w 471092"/>
                <a:gd name="connsiteY35" fmla="*/ 292350 h 312374"/>
                <a:gd name="connsiteX36" fmla="*/ 458979 w 471092"/>
                <a:gd name="connsiteY36" fmla="*/ 312075 h 312374"/>
                <a:gd name="connsiteX37" fmla="*/ 454548 w 471092"/>
                <a:gd name="connsiteY37" fmla="*/ 243381 h 312374"/>
                <a:gd name="connsiteX38" fmla="*/ 437379 w 471092"/>
                <a:gd name="connsiteY38" fmla="*/ 233625 h 312374"/>
                <a:gd name="connsiteX39" fmla="*/ 332379 w 471092"/>
                <a:gd name="connsiteY39" fmla="*/ 204975 h 312374"/>
                <a:gd name="connsiteX40" fmla="*/ 311529 w 471092"/>
                <a:gd name="connsiteY40" fmla="*/ 204975 h 312374"/>
                <a:gd name="connsiteX41" fmla="*/ 309504 w 471092"/>
                <a:gd name="connsiteY41" fmla="*/ 205800 h 312374"/>
                <a:gd name="connsiteX42" fmla="*/ 286554 w 471092"/>
                <a:gd name="connsiteY42" fmla="*/ 229275 h 312374"/>
                <a:gd name="connsiteX43" fmla="*/ 269079 w 471092"/>
                <a:gd name="connsiteY43" fmla="*/ 187875 h 312374"/>
                <a:gd name="connsiteX44" fmla="*/ 236454 w 471092"/>
                <a:gd name="connsiteY44" fmla="*/ 255375 h 312374"/>
                <a:gd name="connsiteX45" fmla="*/ 213579 w 471092"/>
                <a:gd name="connsiteY45" fmla="*/ 167475 h 312374"/>
                <a:gd name="connsiteX46" fmla="*/ 195954 w 471092"/>
                <a:gd name="connsiteY46" fmla="*/ 204975 h 312374"/>
                <a:gd name="connsiteX47" fmla="*/ 159879 w 471092"/>
                <a:gd name="connsiteY47" fmla="*/ 204975 h 312374"/>
                <a:gd name="connsiteX48" fmla="*/ 159879 w 471092"/>
                <a:gd name="connsiteY48" fmla="*/ 189975 h 312374"/>
                <a:gd name="connsiteX49" fmla="*/ 186429 w 471092"/>
                <a:gd name="connsiteY49" fmla="*/ 189975 h 312374"/>
                <a:gd name="connsiteX50" fmla="*/ 217629 w 471092"/>
                <a:gd name="connsiteY50" fmla="*/ 123600 h 312374"/>
                <a:gd name="connsiteX51" fmla="*/ 240729 w 471092"/>
                <a:gd name="connsiteY51" fmla="*/ 211950 h 312374"/>
                <a:gd name="connsiteX52" fmla="*/ 270054 w 471092"/>
                <a:gd name="connsiteY52" fmla="*/ 151950 h 312374"/>
                <a:gd name="connsiteX53" fmla="*/ 291654 w 471092"/>
                <a:gd name="connsiteY53" fmla="*/ 203100 h 312374"/>
                <a:gd name="connsiteX54" fmla="*/ 299154 w 471092"/>
                <a:gd name="connsiteY54" fmla="*/ 195600 h 312374"/>
                <a:gd name="connsiteX55" fmla="*/ 311529 w 471092"/>
                <a:gd name="connsiteY55" fmla="*/ 189975 h 312374"/>
                <a:gd name="connsiteX56" fmla="*/ 332379 w 471092"/>
                <a:gd name="connsiteY56" fmla="*/ 189975 h 312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471092" h="312374">
                  <a:moveTo>
                    <a:pt x="437379" y="233625"/>
                  </a:moveTo>
                  <a:lnTo>
                    <a:pt x="437379" y="171150"/>
                  </a:lnTo>
                  <a:cubicBezTo>
                    <a:pt x="437379" y="152552"/>
                    <a:pt x="422303" y="137475"/>
                    <a:pt x="403704" y="137475"/>
                  </a:cubicBezTo>
                  <a:lnTo>
                    <a:pt x="362379" y="137475"/>
                  </a:lnTo>
                  <a:lnTo>
                    <a:pt x="362379" y="99975"/>
                  </a:lnTo>
                  <a:lnTo>
                    <a:pt x="122379" y="99975"/>
                  </a:lnTo>
                  <a:lnTo>
                    <a:pt x="122379" y="144975"/>
                  </a:lnTo>
                  <a:lnTo>
                    <a:pt x="66054" y="144975"/>
                  </a:lnTo>
                  <a:cubicBezTo>
                    <a:pt x="64025" y="144975"/>
                    <a:pt x="62379" y="143330"/>
                    <a:pt x="62379" y="141300"/>
                  </a:cubicBezTo>
                  <a:lnTo>
                    <a:pt x="62379" y="79125"/>
                  </a:lnTo>
                  <a:cubicBezTo>
                    <a:pt x="88161" y="71511"/>
                    <a:pt x="102889" y="44438"/>
                    <a:pt x="95275" y="18657"/>
                  </a:cubicBezTo>
                  <a:cubicBezTo>
                    <a:pt x="93233" y="11745"/>
                    <a:pt x="89683" y="5373"/>
                    <a:pt x="84879" y="0"/>
                  </a:cubicBezTo>
                  <a:lnTo>
                    <a:pt x="62379" y="19950"/>
                  </a:lnTo>
                  <a:cubicBezTo>
                    <a:pt x="65526" y="23372"/>
                    <a:pt x="67313" y="27826"/>
                    <a:pt x="67404" y="32475"/>
                  </a:cubicBezTo>
                  <a:cubicBezTo>
                    <a:pt x="67348" y="42830"/>
                    <a:pt x="58907" y="51179"/>
                    <a:pt x="48552" y="51123"/>
                  </a:cubicBezTo>
                  <a:cubicBezTo>
                    <a:pt x="38197" y="51066"/>
                    <a:pt x="29849" y="42626"/>
                    <a:pt x="29905" y="32271"/>
                  </a:cubicBezTo>
                  <a:cubicBezTo>
                    <a:pt x="29929" y="27798"/>
                    <a:pt x="31551" y="23482"/>
                    <a:pt x="34479" y="20100"/>
                  </a:cubicBezTo>
                  <a:lnTo>
                    <a:pt x="11979" y="375"/>
                  </a:lnTo>
                  <a:cubicBezTo>
                    <a:pt x="-5698" y="20683"/>
                    <a:pt x="-3564" y="51476"/>
                    <a:pt x="16745" y="69153"/>
                  </a:cubicBezTo>
                  <a:cubicBezTo>
                    <a:pt x="21339" y="73152"/>
                    <a:pt x="26642" y="76255"/>
                    <a:pt x="32379" y="78300"/>
                  </a:cubicBezTo>
                  <a:lnTo>
                    <a:pt x="32379" y="141300"/>
                  </a:lnTo>
                  <a:cubicBezTo>
                    <a:pt x="32379" y="159899"/>
                    <a:pt x="47456" y="174975"/>
                    <a:pt x="66054" y="174975"/>
                  </a:cubicBezTo>
                  <a:lnTo>
                    <a:pt x="122379" y="174975"/>
                  </a:lnTo>
                  <a:lnTo>
                    <a:pt x="122379" y="309975"/>
                  </a:lnTo>
                  <a:lnTo>
                    <a:pt x="362379" y="309975"/>
                  </a:lnTo>
                  <a:lnTo>
                    <a:pt x="362379" y="167475"/>
                  </a:lnTo>
                  <a:lnTo>
                    <a:pt x="403704" y="167475"/>
                  </a:lnTo>
                  <a:cubicBezTo>
                    <a:pt x="405734" y="167475"/>
                    <a:pt x="407379" y="169120"/>
                    <a:pt x="407379" y="171150"/>
                  </a:cubicBezTo>
                  <a:lnTo>
                    <a:pt x="407379" y="233625"/>
                  </a:lnTo>
                  <a:cubicBezTo>
                    <a:pt x="381762" y="241912"/>
                    <a:pt x="367714" y="269396"/>
                    <a:pt x="376001" y="295013"/>
                  </a:cubicBezTo>
                  <a:cubicBezTo>
                    <a:pt x="378075" y="301424"/>
                    <a:pt x="381455" y="307336"/>
                    <a:pt x="385929" y="312375"/>
                  </a:cubicBezTo>
                  <a:lnTo>
                    <a:pt x="408429" y="292425"/>
                  </a:lnTo>
                  <a:cubicBezTo>
                    <a:pt x="405326" y="289023"/>
                    <a:pt x="403613" y="284580"/>
                    <a:pt x="403629" y="279975"/>
                  </a:cubicBezTo>
                  <a:cubicBezTo>
                    <a:pt x="403638" y="269620"/>
                    <a:pt x="412040" y="261232"/>
                    <a:pt x="422395" y="261241"/>
                  </a:cubicBezTo>
                  <a:cubicBezTo>
                    <a:pt x="432750" y="261250"/>
                    <a:pt x="441138" y="269651"/>
                    <a:pt x="441129" y="280007"/>
                  </a:cubicBezTo>
                  <a:cubicBezTo>
                    <a:pt x="441125" y="284549"/>
                    <a:pt x="439473" y="288935"/>
                    <a:pt x="436479" y="292350"/>
                  </a:cubicBezTo>
                  <a:lnTo>
                    <a:pt x="458979" y="312075"/>
                  </a:lnTo>
                  <a:cubicBezTo>
                    <a:pt x="476725" y="291882"/>
                    <a:pt x="474741" y="261127"/>
                    <a:pt x="454548" y="243381"/>
                  </a:cubicBezTo>
                  <a:cubicBezTo>
                    <a:pt x="449552" y="238990"/>
                    <a:pt x="443708" y="235670"/>
                    <a:pt x="437379" y="233625"/>
                  </a:cubicBezTo>
                  <a:close/>
                  <a:moveTo>
                    <a:pt x="332379" y="204975"/>
                  </a:moveTo>
                  <a:lnTo>
                    <a:pt x="311529" y="204975"/>
                  </a:lnTo>
                  <a:cubicBezTo>
                    <a:pt x="310804" y="205105"/>
                    <a:pt x="310114" y="205386"/>
                    <a:pt x="309504" y="205800"/>
                  </a:cubicBezTo>
                  <a:lnTo>
                    <a:pt x="286554" y="229275"/>
                  </a:lnTo>
                  <a:lnTo>
                    <a:pt x="269079" y="187875"/>
                  </a:lnTo>
                  <a:lnTo>
                    <a:pt x="236454" y="255375"/>
                  </a:lnTo>
                  <a:lnTo>
                    <a:pt x="213579" y="167475"/>
                  </a:lnTo>
                  <a:lnTo>
                    <a:pt x="195954" y="204975"/>
                  </a:lnTo>
                  <a:lnTo>
                    <a:pt x="159879" y="204975"/>
                  </a:lnTo>
                  <a:lnTo>
                    <a:pt x="159879" y="189975"/>
                  </a:lnTo>
                  <a:lnTo>
                    <a:pt x="186429" y="189975"/>
                  </a:lnTo>
                  <a:lnTo>
                    <a:pt x="217629" y="123600"/>
                  </a:lnTo>
                  <a:lnTo>
                    <a:pt x="240729" y="211950"/>
                  </a:lnTo>
                  <a:lnTo>
                    <a:pt x="270054" y="151950"/>
                  </a:lnTo>
                  <a:lnTo>
                    <a:pt x="291654" y="203100"/>
                  </a:lnTo>
                  <a:lnTo>
                    <a:pt x="299154" y="195600"/>
                  </a:lnTo>
                  <a:cubicBezTo>
                    <a:pt x="302447" y="192267"/>
                    <a:pt x="306853" y="190265"/>
                    <a:pt x="311529" y="189975"/>
                  </a:cubicBezTo>
                  <a:lnTo>
                    <a:pt x="332379" y="189975"/>
                  </a:lnTo>
                  <a:close/>
                </a:path>
              </a:pathLst>
            </a:custGeom>
            <a:solidFill>
              <a:srgbClr val="1F4E79"/>
            </a:solidFill>
            <a:ln w="74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46251BA8-9F7A-359B-90B5-D81F7E092438}"/>
                </a:ext>
              </a:extLst>
            </p:cNvPr>
            <p:cNvSpPr/>
            <p:nvPr/>
          </p:nvSpPr>
          <p:spPr>
            <a:xfrm>
              <a:off x="6618011" y="2781808"/>
              <a:ext cx="359999" cy="112500"/>
            </a:xfrm>
            <a:custGeom>
              <a:avLst/>
              <a:gdLst>
                <a:gd name="connsiteX0" fmla="*/ 303750 w 359999"/>
                <a:gd name="connsiteY0" fmla="*/ 0 h 112500"/>
                <a:gd name="connsiteX1" fmla="*/ 56250 w 359999"/>
                <a:gd name="connsiteY1" fmla="*/ 0 h 112500"/>
                <a:gd name="connsiteX2" fmla="*/ 0 w 359999"/>
                <a:gd name="connsiteY2" fmla="*/ 56250 h 112500"/>
                <a:gd name="connsiteX3" fmla="*/ 56250 w 359999"/>
                <a:gd name="connsiteY3" fmla="*/ 112500 h 112500"/>
                <a:gd name="connsiteX4" fmla="*/ 303750 w 359999"/>
                <a:gd name="connsiteY4" fmla="*/ 112500 h 112500"/>
                <a:gd name="connsiteX5" fmla="*/ 360000 w 359999"/>
                <a:gd name="connsiteY5" fmla="*/ 56250 h 112500"/>
                <a:gd name="connsiteX6" fmla="*/ 303750 w 359999"/>
                <a:gd name="connsiteY6" fmla="*/ 0 h 112500"/>
                <a:gd name="connsiteX7" fmla="*/ 71250 w 359999"/>
                <a:gd name="connsiteY7" fmla="*/ 78750 h 112500"/>
                <a:gd name="connsiteX8" fmla="*/ 48750 w 359999"/>
                <a:gd name="connsiteY8" fmla="*/ 56250 h 112500"/>
                <a:gd name="connsiteX9" fmla="*/ 71250 w 359999"/>
                <a:gd name="connsiteY9" fmla="*/ 33750 h 112500"/>
                <a:gd name="connsiteX10" fmla="*/ 93750 w 359999"/>
                <a:gd name="connsiteY10" fmla="*/ 56250 h 112500"/>
                <a:gd name="connsiteX11" fmla="*/ 71250 w 359999"/>
                <a:gd name="connsiteY11" fmla="*/ 78750 h 112500"/>
                <a:gd name="connsiteX12" fmla="*/ 180000 w 359999"/>
                <a:gd name="connsiteY12" fmla="*/ 78750 h 112500"/>
                <a:gd name="connsiteX13" fmla="*/ 157500 w 359999"/>
                <a:gd name="connsiteY13" fmla="*/ 56250 h 112500"/>
                <a:gd name="connsiteX14" fmla="*/ 180000 w 359999"/>
                <a:gd name="connsiteY14" fmla="*/ 33750 h 112500"/>
                <a:gd name="connsiteX15" fmla="*/ 202500 w 359999"/>
                <a:gd name="connsiteY15" fmla="*/ 56250 h 112500"/>
                <a:gd name="connsiteX16" fmla="*/ 180000 w 359999"/>
                <a:gd name="connsiteY16" fmla="*/ 78750 h 112500"/>
                <a:gd name="connsiteX17" fmla="*/ 288750 w 359999"/>
                <a:gd name="connsiteY17" fmla="*/ 78750 h 112500"/>
                <a:gd name="connsiteX18" fmla="*/ 266250 w 359999"/>
                <a:gd name="connsiteY18" fmla="*/ 56250 h 112500"/>
                <a:gd name="connsiteX19" fmla="*/ 288750 w 359999"/>
                <a:gd name="connsiteY19" fmla="*/ 33750 h 112500"/>
                <a:gd name="connsiteX20" fmla="*/ 311250 w 359999"/>
                <a:gd name="connsiteY20" fmla="*/ 56250 h 112500"/>
                <a:gd name="connsiteX21" fmla="*/ 288750 w 359999"/>
                <a:gd name="connsiteY21" fmla="*/ 78750 h 11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59999" h="112500">
                  <a:moveTo>
                    <a:pt x="303750" y="0"/>
                  </a:moveTo>
                  <a:lnTo>
                    <a:pt x="56250" y="0"/>
                  </a:lnTo>
                  <a:cubicBezTo>
                    <a:pt x="25184" y="0"/>
                    <a:pt x="0" y="25184"/>
                    <a:pt x="0" y="56250"/>
                  </a:cubicBezTo>
                  <a:cubicBezTo>
                    <a:pt x="0" y="87316"/>
                    <a:pt x="25184" y="112500"/>
                    <a:pt x="56250" y="112500"/>
                  </a:cubicBezTo>
                  <a:lnTo>
                    <a:pt x="303750" y="112500"/>
                  </a:lnTo>
                  <a:cubicBezTo>
                    <a:pt x="334816" y="112500"/>
                    <a:pt x="360000" y="87316"/>
                    <a:pt x="360000" y="56250"/>
                  </a:cubicBezTo>
                  <a:cubicBezTo>
                    <a:pt x="360000" y="25184"/>
                    <a:pt x="334816" y="0"/>
                    <a:pt x="303750" y="0"/>
                  </a:cubicBezTo>
                  <a:close/>
                  <a:moveTo>
                    <a:pt x="71250" y="78750"/>
                  </a:moveTo>
                  <a:cubicBezTo>
                    <a:pt x="58823" y="78750"/>
                    <a:pt x="48750" y="68677"/>
                    <a:pt x="48750" y="56250"/>
                  </a:cubicBezTo>
                  <a:cubicBezTo>
                    <a:pt x="48750" y="43823"/>
                    <a:pt x="58823" y="33750"/>
                    <a:pt x="71250" y="33750"/>
                  </a:cubicBezTo>
                  <a:cubicBezTo>
                    <a:pt x="83677" y="33750"/>
                    <a:pt x="93750" y="43823"/>
                    <a:pt x="93750" y="56250"/>
                  </a:cubicBezTo>
                  <a:cubicBezTo>
                    <a:pt x="93750" y="68677"/>
                    <a:pt x="83677" y="78750"/>
                    <a:pt x="71250" y="78750"/>
                  </a:cubicBezTo>
                  <a:close/>
                  <a:moveTo>
                    <a:pt x="180000" y="78750"/>
                  </a:moveTo>
                  <a:cubicBezTo>
                    <a:pt x="167573" y="78750"/>
                    <a:pt x="157500" y="68677"/>
                    <a:pt x="157500" y="56250"/>
                  </a:cubicBezTo>
                  <a:cubicBezTo>
                    <a:pt x="157500" y="43823"/>
                    <a:pt x="167573" y="33750"/>
                    <a:pt x="180000" y="33750"/>
                  </a:cubicBezTo>
                  <a:cubicBezTo>
                    <a:pt x="192427" y="33750"/>
                    <a:pt x="202500" y="43823"/>
                    <a:pt x="202500" y="56250"/>
                  </a:cubicBezTo>
                  <a:cubicBezTo>
                    <a:pt x="202500" y="68677"/>
                    <a:pt x="192427" y="78750"/>
                    <a:pt x="180000" y="78750"/>
                  </a:cubicBezTo>
                  <a:close/>
                  <a:moveTo>
                    <a:pt x="288750" y="78750"/>
                  </a:moveTo>
                  <a:cubicBezTo>
                    <a:pt x="276323" y="78750"/>
                    <a:pt x="266250" y="68677"/>
                    <a:pt x="266250" y="56250"/>
                  </a:cubicBezTo>
                  <a:cubicBezTo>
                    <a:pt x="266250" y="43823"/>
                    <a:pt x="276323" y="33750"/>
                    <a:pt x="288750" y="33750"/>
                  </a:cubicBezTo>
                  <a:cubicBezTo>
                    <a:pt x="301177" y="33750"/>
                    <a:pt x="311250" y="43823"/>
                    <a:pt x="311250" y="56250"/>
                  </a:cubicBezTo>
                  <a:cubicBezTo>
                    <a:pt x="311250" y="68677"/>
                    <a:pt x="301177" y="78750"/>
                    <a:pt x="288750" y="78750"/>
                  </a:cubicBezTo>
                  <a:close/>
                </a:path>
              </a:pathLst>
            </a:custGeom>
            <a:solidFill>
              <a:srgbClr val="385723"/>
            </a:solidFill>
            <a:ln w="74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DC847836-CF8B-A141-8C98-44B97897AF46}"/>
                </a:ext>
              </a:extLst>
            </p:cNvPr>
            <p:cNvSpPr/>
            <p:nvPr/>
          </p:nvSpPr>
          <p:spPr>
            <a:xfrm>
              <a:off x="6827336" y="2440558"/>
              <a:ext cx="22500" cy="22500"/>
            </a:xfrm>
            <a:custGeom>
              <a:avLst/>
              <a:gdLst>
                <a:gd name="connsiteX0" fmla="*/ 22500 w 22500"/>
                <a:gd name="connsiteY0" fmla="*/ 11250 h 22500"/>
                <a:gd name="connsiteX1" fmla="*/ 11250 w 22500"/>
                <a:gd name="connsiteY1" fmla="*/ 22500 h 22500"/>
                <a:gd name="connsiteX2" fmla="*/ 0 w 22500"/>
                <a:gd name="connsiteY2" fmla="*/ 11250 h 22500"/>
                <a:gd name="connsiteX3" fmla="*/ 11250 w 22500"/>
                <a:gd name="connsiteY3" fmla="*/ 0 h 22500"/>
                <a:gd name="connsiteX4" fmla="*/ 22500 w 22500"/>
                <a:gd name="connsiteY4" fmla="*/ 11250 h 2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500" h="22500">
                  <a:moveTo>
                    <a:pt x="22500" y="11250"/>
                  </a:moveTo>
                  <a:cubicBezTo>
                    <a:pt x="22500" y="17463"/>
                    <a:pt x="17463" y="22500"/>
                    <a:pt x="11250" y="22500"/>
                  </a:cubicBezTo>
                  <a:cubicBezTo>
                    <a:pt x="5037" y="22500"/>
                    <a:pt x="0" y="17463"/>
                    <a:pt x="0" y="11250"/>
                  </a:cubicBezTo>
                  <a:cubicBezTo>
                    <a:pt x="0" y="5037"/>
                    <a:pt x="5037" y="0"/>
                    <a:pt x="11250" y="0"/>
                  </a:cubicBezTo>
                  <a:cubicBezTo>
                    <a:pt x="17463" y="0"/>
                    <a:pt x="22500" y="5037"/>
                    <a:pt x="22500" y="11250"/>
                  </a:cubicBezTo>
                  <a:close/>
                </a:path>
              </a:pathLst>
            </a:custGeom>
            <a:grpFill/>
            <a:ln w="74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46EA9F54-E86D-54D6-8EA1-B5B221C713C0}"/>
                </a:ext>
              </a:extLst>
            </p:cNvPr>
            <p:cNvSpPr/>
            <p:nvPr/>
          </p:nvSpPr>
          <p:spPr>
            <a:xfrm>
              <a:off x="6701111" y="2286697"/>
              <a:ext cx="195000" cy="240110"/>
            </a:xfrm>
            <a:custGeom>
              <a:avLst/>
              <a:gdLst>
                <a:gd name="connsiteX0" fmla="*/ 162075 w 195000"/>
                <a:gd name="connsiteY0" fmla="*/ 90111 h 240110"/>
                <a:gd name="connsiteX1" fmla="*/ 112500 w 195000"/>
                <a:gd name="connsiteY1" fmla="*/ 90111 h 240110"/>
                <a:gd name="connsiteX2" fmla="*/ 112500 w 195000"/>
                <a:gd name="connsiteY2" fmla="*/ 55986 h 240110"/>
                <a:gd name="connsiteX3" fmla="*/ 123481 w 195000"/>
                <a:gd name="connsiteY3" fmla="*/ 15005 h 240110"/>
                <a:gd name="connsiteX4" fmla="*/ 82500 w 195000"/>
                <a:gd name="connsiteY4" fmla="*/ 4024 h 240110"/>
                <a:gd name="connsiteX5" fmla="*/ 71519 w 195000"/>
                <a:gd name="connsiteY5" fmla="*/ 45005 h 240110"/>
                <a:gd name="connsiteX6" fmla="*/ 82500 w 195000"/>
                <a:gd name="connsiteY6" fmla="*/ 55986 h 240110"/>
                <a:gd name="connsiteX7" fmla="*/ 82500 w 195000"/>
                <a:gd name="connsiteY7" fmla="*/ 90111 h 240110"/>
                <a:gd name="connsiteX8" fmla="*/ 32925 w 195000"/>
                <a:gd name="connsiteY8" fmla="*/ 90111 h 240110"/>
                <a:gd name="connsiteX9" fmla="*/ 0 w 195000"/>
                <a:gd name="connsiteY9" fmla="*/ 123036 h 240110"/>
                <a:gd name="connsiteX10" fmla="*/ 0 w 195000"/>
                <a:gd name="connsiteY10" fmla="*/ 207186 h 240110"/>
                <a:gd name="connsiteX11" fmla="*/ 32925 w 195000"/>
                <a:gd name="connsiteY11" fmla="*/ 240111 h 240110"/>
                <a:gd name="connsiteX12" fmla="*/ 162075 w 195000"/>
                <a:gd name="connsiteY12" fmla="*/ 240111 h 240110"/>
                <a:gd name="connsiteX13" fmla="*/ 195000 w 195000"/>
                <a:gd name="connsiteY13" fmla="*/ 207186 h 240110"/>
                <a:gd name="connsiteX14" fmla="*/ 195000 w 195000"/>
                <a:gd name="connsiteY14" fmla="*/ 123036 h 240110"/>
                <a:gd name="connsiteX15" fmla="*/ 162075 w 195000"/>
                <a:gd name="connsiteY15" fmla="*/ 90111 h 240110"/>
                <a:gd name="connsiteX16" fmla="*/ 60000 w 195000"/>
                <a:gd name="connsiteY16" fmla="*/ 187611 h 240110"/>
                <a:gd name="connsiteX17" fmla="*/ 37500 w 195000"/>
                <a:gd name="connsiteY17" fmla="*/ 165111 h 240110"/>
                <a:gd name="connsiteX18" fmla="*/ 60000 w 195000"/>
                <a:gd name="connsiteY18" fmla="*/ 142611 h 240110"/>
                <a:gd name="connsiteX19" fmla="*/ 82500 w 195000"/>
                <a:gd name="connsiteY19" fmla="*/ 165111 h 240110"/>
                <a:gd name="connsiteX20" fmla="*/ 60000 w 195000"/>
                <a:gd name="connsiteY20" fmla="*/ 187611 h 240110"/>
                <a:gd name="connsiteX21" fmla="*/ 135000 w 195000"/>
                <a:gd name="connsiteY21" fmla="*/ 187611 h 240110"/>
                <a:gd name="connsiteX22" fmla="*/ 112500 w 195000"/>
                <a:gd name="connsiteY22" fmla="*/ 165111 h 240110"/>
                <a:gd name="connsiteX23" fmla="*/ 135000 w 195000"/>
                <a:gd name="connsiteY23" fmla="*/ 142611 h 240110"/>
                <a:gd name="connsiteX24" fmla="*/ 157500 w 195000"/>
                <a:gd name="connsiteY24" fmla="*/ 165111 h 240110"/>
                <a:gd name="connsiteX25" fmla="*/ 135000 w 195000"/>
                <a:gd name="connsiteY25" fmla="*/ 187611 h 240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95000" h="240110">
                  <a:moveTo>
                    <a:pt x="162075" y="90111"/>
                  </a:moveTo>
                  <a:lnTo>
                    <a:pt x="112500" y="90111"/>
                  </a:lnTo>
                  <a:lnTo>
                    <a:pt x="112500" y="55986"/>
                  </a:lnTo>
                  <a:cubicBezTo>
                    <a:pt x="126849" y="47701"/>
                    <a:pt x="131765" y="29354"/>
                    <a:pt x="123481" y="15005"/>
                  </a:cubicBezTo>
                  <a:cubicBezTo>
                    <a:pt x="115196" y="656"/>
                    <a:pt x="96849" y="-4260"/>
                    <a:pt x="82500" y="4024"/>
                  </a:cubicBezTo>
                  <a:cubicBezTo>
                    <a:pt x="68151" y="12309"/>
                    <a:pt x="63235" y="30656"/>
                    <a:pt x="71519" y="45005"/>
                  </a:cubicBezTo>
                  <a:cubicBezTo>
                    <a:pt x="74153" y="49566"/>
                    <a:pt x="77939" y="53353"/>
                    <a:pt x="82500" y="55986"/>
                  </a:cubicBezTo>
                  <a:lnTo>
                    <a:pt x="82500" y="90111"/>
                  </a:lnTo>
                  <a:lnTo>
                    <a:pt x="32925" y="90111"/>
                  </a:lnTo>
                  <a:cubicBezTo>
                    <a:pt x="14759" y="90152"/>
                    <a:pt x="41" y="104869"/>
                    <a:pt x="0" y="123036"/>
                  </a:cubicBezTo>
                  <a:lnTo>
                    <a:pt x="0" y="207186"/>
                  </a:lnTo>
                  <a:cubicBezTo>
                    <a:pt x="41" y="225352"/>
                    <a:pt x="14759" y="240070"/>
                    <a:pt x="32925" y="240111"/>
                  </a:cubicBezTo>
                  <a:lnTo>
                    <a:pt x="162075" y="240111"/>
                  </a:lnTo>
                  <a:cubicBezTo>
                    <a:pt x="180242" y="240070"/>
                    <a:pt x="194959" y="225352"/>
                    <a:pt x="195000" y="207186"/>
                  </a:cubicBezTo>
                  <a:lnTo>
                    <a:pt x="195000" y="123036"/>
                  </a:lnTo>
                  <a:cubicBezTo>
                    <a:pt x="194959" y="104869"/>
                    <a:pt x="180242" y="90152"/>
                    <a:pt x="162075" y="90111"/>
                  </a:cubicBezTo>
                  <a:close/>
                  <a:moveTo>
                    <a:pt x="60000" y="187611"/>
                  </a:moveTo>
                  <a:cubicBezTo>
                    <a:pt x="47573" y="187611"/>
                    <a:pt x="37500" y="177538"/>
                    <a:pt x="37500" y="165111"/>
                  </a:cubicBezTo>
                  <a:cubicBezTo>
                    <a:pt x="37500" y="152684"/>
                    <a:pt x="47573" y="142611"/>
                    <a:pt x="60000" y="142611"/>
                  </a:cubicBezTo>
                  <a:cubicBezTo>
                    <a:pt x="72427" y="142611"/>
                    <a:pt x="82500" y="152684"/>
                    <a:pt x="82500" y="165111"/>
                  </a:cubicBezTo>
                  <a:cubicBezTo>
                    <a:pt x="82500" y="177538"/>
                    <a:pt x="72427" y="187611"/>
                    <a:pt x="60000" y="187611"/>
                  </a:cubicBezTo>
                  <a:close/>
                  <a:moveTo>
                    <a:pt x="135000" y="187611"/>
                  </a:moveTo>
                  <a:cubicBezTo>
                    <a:pt x="122573" y="187611"/>
                    <a:pt x="112500" y="177538"/>
                    <a:pt x="112500" y="165111"/>
                  </a:cubicBezTo>
                  <a:cubicBezTo>
                    <a:pt x="112500" y="152684"/>
                    <a:pt x="122573" y="142611"/>
                    <a:pt x="135000" y="142611"/>
                  </a:cubicBezTo>
                  <a:cubicBezTo>
                    <a:pt x="147427" y="142611"/>
                    <a:pt x="157500" y="152684"/>
                    <a:pt x="157500" y="165111"/>
                  </a:cubicBezTo>
                  <a:cubicBezTo>
                    <a:pt x="157500" y="177538"/>
                    <a:pt x="147427" y="187611"/>
                    <a:pt x="135000" y="187611"/>
                  </a:cubicBezTo>
                  <a:close/>
                </a:path>
              </a:pathLst>
            </a:custGeom>
            <a:solidFill>
              <a:srgbClr val="385723"/>
            </a:solidFill>
            <a:ln w="74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F542F83E-7566-1933-88AF-6EFB4939659A}"/>
                </a:ext>
              </a:extLst>
            </p:cNvPr>
            <p:cNvSpPr/>
            <p:nvPr/>
          </p:nvSpPr>
          <p:spPr>
            <a:xfrm>
              <a:off x="6752336" y="2440558"/>
              <a:ext cx="22500" cy="22500"/>
            </a:xfrm>
            <a:custGeom>
              <a:avLst/>
              <a:gdLst>
                <a:gd name="connsiteX0" fmla="*/ 22500 w 22500"/>
                <a:gd name="connsiteY0" fmla="*/ 11250 h 22500"/>
                <a:gd name="connsiteX1" fmla="*/ 11250 w 22500"/>
                <a:gd name="connsiteY1" fmla="*/ 22500 h 22500"/>
                <a:gd name="connsiteX2" fmla="*/ 0 w 22500"/>
                <a:gd name="connsiteY2" fmla="*/ 11250 h 22500"/>
                <a:gd name="connsiteX3" fmla="*/ 11250 w 22500"/>
                <a:gd name="connsiteY3" fmla="*/ 0 h 22500"/>
                <a:gd name="connsiteX4" fmla="*/ 22500 w 22500"/>
                <a:gd name="connsiteY4" fmla="*/ 11250 h 2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500" h="22500">
                  <a:moveTo>
                    <a:pt x="22500" y="11250"/>
                  </a:moveTo>
                  <a:cubicBezTo>
                    <a:pt x="22500" y="17463"/>
                    <a:pt x="17463" y="22500"/>
                    <a:pt x="11250" y="22500"/>
                  </a:cubicBezTo>
                  <a:cubicBezTo>
                    <a:pt x="5037" y="22500"/>
                    <a:pt x="0" y="17463"/>
                    <a:pt x="0" y="11250"/>
                  </a:cubicBezTo>
                  <a:cubicBezTo>
                    <a:pt x="0" y="5037"/>
                    <a:pt x="5037" y="0"/>
                    <a:pt x="11250" y="0"/>
                  </a:cubicBezTo>
                  <a:cubicBezTo>
                    <a:pt x="17463" y="0"/>
                    <a:pt x="22500" y="5037"/>
                    <a:pt x="22500" y="11250"/>
                  </a:cubicBezTo>
                  <a:close/>
                </a:path>
              </a:pathLst>
            </a:custGeom>
            <a:grpFill/>
            <a:ln w="74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3F3C6866-BFCE-E4EE-7F7A-70A51F2ECF4F}"/>
                </a:ext>
              </a:extLst>
            </p:cNvPr>
            <p:cNvSpPr/>
            <p:nvPr/>
          </p:nvSpPr>
          <p:spPr>
            <a:xfrm>
              <a:off x="6556231" y="2449333"/>
              <a:ext cx="471092" cy="312374"/>
            </a:xfrm>
            <a:custGeom>
              <a:avLst/>
              <a:gdLst>
                <a:gd name="connsiteX0" fmla="*/ 437379 w 471092"/>
                <a:gd name="connsiteY0" fmla="*/ 233625 h 312374"/>
                <a:gd name="connsiteX1" fmla="*/ 437379 w 471092"/>
                <a:gd name="connsiteY1" fmla="*/ 171150 h 312374"/>
                <a:gd name="connsiteX2" fmla="*/ 403704 w 471092"/>
                <a:gd name="connsiteY2" fmla="*/ 137475 h 312374"/>
                <a:gd name="connsiteX3" fmla="*/ 362379 w 471092"/>
                <a:gd name="connsiteY3" fmla="*/ 137475 h 312374"/>
                <a:gd name="connsiteX4" fmla="*/ 362379 w 471092"/>
                <a:gd name="connsiteY4" fmla="*/ 99975 h 312374"/>
                <a:gd name="connsiteX5" fmla="*/ 122379 w 471092"/>
                <a:gd name="connsiteY5" fmla="*/ 99975 h 312374"/>
                <a:gd name="connsiteX6" fmla="*/ 122379 w 471092"/>
                <a:gd name="connsiteY6" fmla="*/ 144975 h 312374"/>
                <a:gd name="connsiteX7" fmla="*/ 66054 w 471092"/>
                <a:gd name="connsiteY7" fmla="*/ 144975 h 312374"/>
                <a:gd name="connsiteX8" fmla="*/ 62379 w 471092"/>
                <a:gd name="connsiteY8" fmla="*/ 141300 h 312374"/>
                <a:gd name="connsiteX9" fmla="*/ 62379 w 471092"/>
                <a:gd name="connsiteY9" fmla="*/ 79125 h 312374"/>
                <a:gd name="connsiteX10" fmla="*/ 95275 w 471092"/>
                <a:gd name="connsiteY10" fmla="*/ 18657 h 312374"/>
                <a:gd name="connsiteX11" fmla="*/ 84879 w 471092"/>
                <a:gd name="connsiteY11" fmla="*/ 0 h 312374"/>
                <a:gd name="connsiteX12" fmla="*/ 62379 w 471092"/>
                <a:gd name="connsiteY12" fmla="*/ 19950 h 312374"/>
                <a:gd name="connsiteX13" fmla="*/ 67404 w 471092"/>
                <a:gd name="connsiteY13" fmla="*/ 32475 h 312374"/>
                <a:gd name="connsiteX14" fmla="*/ 48552 w 471092"/>
                <a:gd name="connsiteY14" fmla="*/ 51123 h 312374"/>
                <a:gd name="connsiteX15" fmla="*/ 29905 w 471092"/>
                <a:gd name="connsiteY15" fmla="*/ 32271 h 312374"/>
                <a:gd name="connsiteX16" fmla="*/ 34479 w 471092"/>
                <a:gd name="connsiteY16" fmla="*/ 20100 h 312374"/>
                <a:gd name="connsiteX17" fmla="*/ 11979 w 471092"/>
                <a:gd name="connsiteY17" fmla="*/ 375 h 312374"/>
                <a:gd name="connsiteX18" fmla="*/ 16745 w 471092"/>
                <a:gd name="connsiteY18" fmla="*/ 69153 h 312374"/>
                <a:gd name="connsiteX19" fmla="*/ 32379 w 471092"/>
                <a:gd name="connsiteY19" fmla="*/ 78300 h 312374"/>
                <a:gd name="connsiteX20" fmla="*/ 32379 w 471092"/>
                <a:gd name="connsiteY20" fmla="*/ 141300 h 312374"/>
                <a:gd name="connsiteX21" fmla="*/ 66054 w 471092"/>
                <a:gd name="connsiteY21" fmla="*/ 174975 h 312374"/>
                <a:gd name="connsiteX22" fmla="*/ 122379 w 471092"/>
                <a:gd name="connsiteY22" fmla="*/ 174975 h 312374"/>
                <a:gd name="connsiteX23" fmla="*/ 122379 w 471092"/>
                <a:gd name="connsiteY23" fmla="*/ 309975 h 312374"/>
                <a:gd name="connsiteX24" fmla="*/ 362379 w 471092"/>
                <a:gd name="connsiteY24" fmla="*/ 309975 h 312374"/>
                <a:gd name="connsiteX25" fmla="*/ 362379 w 471092"/>
                <a:gd name="connsiteY25" fmla="*/ 167475 h 312374"/>
                <a:gd name="connsiteX26" fmla="*/ 403704 w 471092"/>
                <a:gd name="connsiteY26" fmla="*/ 167475 h 312374"/>
                <a:gd name="connsiteX27" fmla="*/ 407379 w 471092"/>
                <a:gd name="connsiteY27" fmla="*/ 171150 h 312374"/>
                <a:gd name="connsiteX28" fmla="*/ 407379 w 471092"/>
                <a:gd name="connsiteY28" fmla="*/ 233625 h 312374"/>
                <a:gd name="connsiteX29" fmla="*/ 376001 w 471092"/>
                <a:gd name="connsiteY29" fmla="*/ 295013 h 312374"/>
                <a:gd name="connsiteX30" fmla="*/ 385929 w 471092"/>
                <a:gd name="connsiteY30" fmla="*/ 312375 h 312374"/>
                <a:gd name="connsiteX31" fmla="*/ 408429 w 471092"/>
                <a:gd name="connsiteY31" fmla="*/ 292425 h 312374"/>
                <a:gd name="connsiteX32" fmla="*/ 403629 w 471092"/>
                <a:gd name="connsiteY32" fmla="*/ 279975 h 312374"/>
                <a:gd name="connsiteX33" fmla="*/ 422395 w 471092"/>
                <a:gd name="connsiteY33" fmla="*/ 261241 h 312374"/>
                <a:gd name="connsiteX34" fmla="*/ 441129 w 471092"/>
                <a:gd name="connsiteY34" fmla="*/ 280007 h 312374"/>
                <a:gd name="connsiteX35" fmla="*/ 436479 w 471092"/>
                <a:gd name="connsiteY35" fmla="*/ 292350 h 312374"/>
                <a:gd name="connsiteX36" fmla="*/ 458979 w 471092"/>
                <a:gd name="connsiteY36" fmla="*/ 312075 h 312374"/>
                <a:gd name="connsiteX37" fmla="*/ 454548 w 471092"/>
                <a:gd name="connsiteY37" fmla="*/ 243381 h 312374"/>
                <a:gd name="connsiteX38" fmla="*/ 437379 w 471092"/>
                <a:gd name="connsiteY38" fmla="*/ 233625 h 312374"/>
                <a:gd name="connsiteX39" fmla="*/ 332379 w 471092"/>
                <a:gd name="connsiteY39" fmla="*/ 204975 h 312374"/>
                <a:gd name="connsiteX40" fmla="*/ 311529 w 471092"/>
                <a:gd name="connsiteY40" fmla="*/ 204975 h 312374"/>
                <a:gd name="connsiteX41" fmla="*/ 309504 w 471092"/>
                <a:gd name="connsiteY41" fmla="*/ 205800 h 312374"/>
                <a:gd name="connsiteX42" fmla="*/ 286554 w 471092"/>
                <a:gd name="connsiteY42" fmla="*/ 229275 h 312374"/>
                <a:gd name="connsiteX43" fmla="*/ 269079 w 471092"/>
                <a:gd name="connsiteY43" fmla="*/ 187875 h 312374"/>
                <a:gd name="connsiteX44" fmla="*/ 236454 w 471092"/>
                <a:gd name="connsiteY44" fmla="*/ 255375 h 312374"/>
                <a:gd name="connsiteX45" fmla="*/ 213579 w 471092"/>
                <a:gd name="connsiteY45" fmla="*/ 167475 h 312374"/>
                <a:gd name="connsiteX46" fmla="*/ 195954 w 471092"/>
                <a:gd name="connsiteY46" fmla="*/ 204975 h 312374"/>
                <a:gd name="connsiteX47" fmla="*/ 159879 w 471092"/>
                <a:gd name="connsiteY47" fmla="*/ 204975 h 312374"/>
                <a:gd name="connsiteX48" fmla="*/ 159879 w 471092"/>
                <a:gd name="connsiteY48" fmla="*/ 189975 h 312374"/>
                <a:gd name="connsiteX49" fmla="*/ 186429 w 471092"/>
                <a:gd name="connsiteY49" fmla="*/ 189975 h 312374"/>
                <a:gd name="connsiteX50" fmla="*/ 217629 w 471092"/>
                <a:gd name="connsiteY50" fmla="*/ 123600 h 312374"/>
                <a:gd name="connsiteX51" fmla="*/ 240729 w 471092"/>
                <a:gd name="connsiteY51" fmla="*/ 211950 h 312374"/>
                <a:gd name="connsiteX52" fmla="*/ 270054 w 471092"/>
                <a:gd name="connsiteY52" fmla="*/ 151950 h 312374"/>
                <a:gd name="connsiteX53" fmla="*/ 291654 w 471092"/>
                <a:gd name="connsiteY53" fmla="*/ 203100 h 312374"/>
                <a:gd name="connsiteX54" fmla="*/ 299154 w 471092"/>
                <a:gd name="connsiteY54" fmla="*/ 195600 h 312374"/>
                <a:gd name="connsiteX55" fmla="*/ 311529 w 471092"/>
                <a:gd name="connsiteY55" fmla="*/ 189975 h 312374"/>
                <a:gd name="connsiteX56" fmla="*/ 332379 w 471092"/>
                <a:gd name="connsiteY56" fmla="*/ 189975 h 312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471092" h="312374">
                  <a:moveTo>
                    <a:pt x="437379" y="233625"/>
                  </a:moveTo>
                  <a:lnTo>
                    <a:pt x="437379" y="171150"/>
                  </a:lnTo>
                  <a:cubicBezTo>
                    <a:pt x="437379" y="152552"/>
                    <a:pt x="422303" y="137475"/>
                    <a:pt x="403704" y="137475"/>
                  </a:cubicBezTo>
                  <a:lnTo>
                    <a:pt x="362379" y="137475"/>
                  </a:lnTo>
                  <a:lnTo>
                    <a:pt x="362379" y="99975"/>
                  </a:lnTo>
                  <a:lnTo>
                    <a:pt x="122379" y="99975"/>
                  </a:lnTo>
                  <a:lnTo>
                    <a:pt x="122379" y="144975"/>
                  </a:lnTo>
                  <a:lnTo>
                    <a:pt x="66054" y="144975"/>
                  </a:lnTo>
                  <a:cubicBezTo>
                    <a:pt x="64025" y="144975"/>
                    <a:pt x="62379" y="143330"/>
                    <a:pt x="62379" y="141300"/>
                  </a:cubicBezTo>
                  <a:lnTo>
                    <a:pt x="62379" y="79125"/>
                  </a:lnTo>
                  <a:cubicBezTo>
                    <a:pt x="88161" y="71511"/>
                    <a:pt x="102889" y="44438"/>
                    <a:pt x="95275" y="18657"/>
                  </a:cubicBezTo>
                  <a:cubicBezTo>
                    <a:pt x="93233" y="11745"/>
                    <a:pt x="89683" y="5373"/>
                    <a:pt x="84879" y="0"/>
                  </a:cubicBezTo>
                  <a:lnTo>
                    <a:pt x="62379" y="19950"/>
                  </a:lnTo>
                  <a:cubicBezTo>
                    <a:pt x="65526" y="23372"/>
                    <a:pt x="67313" y="27826"/>
                    <a:pt x="67404" y="32475"/>
                  </a:cubicBezTo>
                  <a:cubicBezTo>
                    <a:pt x="67348" y="42830"/>
                    <a:pt x="58907" y="51179"/>
                    <a:pt x="48552" y="51123"/>
                  </a:cubicBezTo>
                  <a:cubicBezTo>
                    <a:pt x="38197" y="51066"/>
                    <a:pt x="29849" y="42626"/>
                    <a:pt x="29905" y="32271"/>
                  </a:cubicBezTo>
                  <a:cubicBezTo>
                    <a:pt x="29929" y="27798"/>
                    <a:pt x="31551" y="23482"/>
                    <a:pt x="34479" y="20100"/>
                  </a:cubicBezTo>
                  <a:lnTo>
                    <a:pt x="11979" y="375"/>
                  </a:lnTo>
                  <a:cubicBezTo>
                    <a:pt x="-5698" y="20683"/>
                    <a:pt x="-3564" y="51476"/>
                    <a:pt x="16745" y="69153"/>
                  </a:cubicBezTo>
                  <a:cubicBezTo>
                    <a:pt x="21339" y="73152"/>
                    <a:pt x="26642" y="76255"/>
                    <a:pt x="32379" y="78300"/>
                  </a:cubicBezTo>
                  <a:lnTo>
                    <a:pt x="32379" y="141300"/>
                  </a:lnTo>
                  <a:cubicBezTo>
                    <a:pt x="32379" y="159899"/>
                    <a:pt x="47456" y="174975"/>
                    <a:pt x="66054" y="174975"/>
                  </a:cubicBezTo>
                  <a:lnTo>
                    <a:pt x="122379" y="174975"/>
                  </a:lnTo>
                  <a:lnTo>
                    <a:pt x="122379" y="309975"/>
                  </a:lnTo>
                  <a:lnTo>
                    <a:pt x="362379" y="309975"/>
                  </a:lnTo>
                  <a:lnTo>
                    <a:pt x="362379" y="167475"/>
                  </a:lnTo>
                  <a:lnTo>
                    <a:pt x="403704" y="167475"/>
                  </a:lnTo>
                  <a:cubicBezTo>
                    <a:pt x="405734" y="167475"/>
                    <a:pt x="407379" y="169120"/>
                    <a:pt x="407379" y="171150"/>
                  </a:cubicBezTo>
                  <a:lnTo>
                    <a:pt x="407379" y="233625"/>
                  </a:lnTo>
                  <a:cubicBezTo>
                    <a:pt x="381762" y="241912"/>
                    <a:pt x="367714" y="269396"/>
                    <a:pt x="376001" y="295013"/>
                  </a:cubicBezTo>
                  <a:cubicBezTo>
                    <a:pt x="378075" y="301424"/>
                    <a:pt x="381455" y="307336"/>
                    <a:pt x="385929" y="312375"/>
                  </a:cubicBezTo>
                  <a:lnTo>
                    <a:pt x="408429" y="292425"/>
                  </a:lnTo>
                  <a:cubicBezTo>
                    <a:pt x="405326" y="289023"/>
                    <a:pt x="403613" y="284580"/>
                    <a:pt x="403629" y="279975"/>
                  </a:cubicBezTo>
                  <a:cubicBezTo>
                    <a:pt x="403638" y="269620"/>
                    <a:pt x="412040" y="261232"/>
                    <a:pt x="422395" y="261241"/>
                  </a:cubicBezTo>
                  <a:cubicBezTo>
                    <a:pt x="432750" y="261250"/>
                    <a:pt x="441138" y="269651"/>
                    <a:pt x="441129" y="280007"/>
                  </a:cubicBezTo>
                  <a:cubicBezTo>
                    <a:pt x="441125" y="284549"/>
                    <a:pt x="439473" y="288935"/>
                    <a:pt x="436479" y="292350"/>
                  </a:cubicBezTo>
                  <a:lnTo>
                    <a:pt x="458979" y="312075"/>
                  </a:lnTo>
                  <a:cubicBezTo>
                    <a:pt x="476725" y="291882"/>
                    <a:pt x="474741" y="261127"/>
                    <a:pt x="454548" y="243381"/>
                  </a:cubicBezTo>
                  <a:cubicBezTo>
                    <a:pt x="449552" y="238990"/>
                    <a:pt x="443708" y="235670"/>
                    <a:pt x="437379" y="233625"/>
                  </a:cubicBezTo>
                  <a:close/>
                  <a:moveTo>
                    <a:pt x="332379" y="204975"/>
                  </a:moveTo>
                  <a:lnTo>
                    <a:pt x="311529" y="204975"/>
                  </a:lnTo>
                  <a:cubicBezTo>
                    <a:pt x="310804" y="205105"/>
                    <a:pt x="310114" y="205386"/>
                    <a:pt x="309504" y="205800"/>
                  </a:cubicBezTo>
                  <a:lnTo>
                    <a:pt x="286554" y="229275"/>
                  </a:lnTo>
                  <a:lnTo>
                    <a:pt x="269079" y="187875"/>
                  </a:lnTo>
                  <a:lnTo>
                    <a:pt x="236454" y="255375"/>
                  </a:lnTo>
                  <a:lnTo>
                    <a:pt x="213579" y="167475"/>
                  </a:lnTo>
                  <a:lnTo>
                    <a:pt x="195954" y="204975"/>
                  </a:lnTo>
                  <a:lnTo>
                    <a:pt x="159879" y="204975"/>
                  </a:lnTo>
                  <a:lnTo>
                    <a:pt x="159879" y="189975"/>
                  </a:lnTo>
                  <a:lnTo>
                    <a:pt x="186429" y="189975"/>
                  </a:lnTo>
                  <a:lnTo>
                    <a:pt x="217629" y="123600"/>
                  </a:lnTo>
                  <a:lnTo>
                    <a:pt x="240729" y="211950"/>
                  </a:lnTo>
                  <a:lnTo>
                    <a:pt x="270054" y="151950"/>
                  </a:lnTo>
                  <a:lnTo>
                    <a:pt x="291654" y="203100"/>
                  </a:lnTo>
                  <a:lnTo>
                    <a:pt x="299154" y="195600"/>
                  </a:lnTo>
                  <a:cubicBezTo>
                    <a:pt x="302447" y="192267"/>
                    <a:pt x="306853" y="190265"/>
                    <a:pt x="311529" y="189975"/>
                  </a:cubicBezTo>
                  <a:lnTo>
                    <a:pt x="332379" y="189975"/>
                  </a:lnTo>
                  <a:close/>
                </a:path>
              </a:pathLst>
            </a:custGeom>
            <a:solidFill>
              <a:srgbClr val="385723"/>
            </a:solidFill>
            <a:ln w="74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06062369-AF6C-A384-B581-82D30810D956}"/>
                </a:ext>
              </a:extLst>
            </p:cNvPr>
            <p:cNvSpPr/>
            <p:nvPr/>
          </p:nvSpPr>
          <p:spPr>
            <a:xfrm>
              <a:off x="5577477" y="1881084"/>
              <a:ext cx="359999" cy="112500"/>
            </a:xfrm>
            <a:custGeom>
              <a:avLst/>
              <a:gdLst>
                <a:gd name="connsiteX0" fmla="*/ 303750 w 359999"/>
                <a:gd name="connsiteY0" fmla="*/ 0 h 112500"/>
                <a:gd name="connsiteX1" fmla="*/ 56250 w 359999"/>
                <a:gd name="connsiteY1" fmla="*/ 0 h 112500"/>
                <a:gd name="connsiteX2" fmla="*/ 0 w 359999"/>
                <a:gd name="connsiteY2" fmla="*/ 56250 h 112500"/>
                <a:gd name="connsiteX3" fmla="*/ 56250 w 359999"/>
                <a:gd name="connsiteY3" fmla="*/ 112500 h 112500"/>
                <a:gd name="connsiteX4" fmla="*/ 303750 w 359999"/>
                <a:gd name="connsiteY4" fmla="*/ 112500 h 112500"/>
                <a:gd name="connsiteX5" fmla="*/ 360000 w 359999"/>
                <a:gd name="connsiteY5" fmla="*/ 56250 h 112500"/>
                <a:gd name="connsiteX6" fmla="*/ 303750 w 359999"/>
                <a:gd name="connsiteY6" fmla="*/ 0 h 112500"/>
                <a:gd name="connsiteX7" fmla="*/ 71250 w 359999"/>
                <a:gd name="connsiteY7" fmla="*/ 78750 h 112500"/>
                <a:gd name="connsiteX8" fmla="*/ 48750 w 359999"/>
                <a:gd name="connsiteY8" fmla="*/ 56250 h 112500"/>
                <a:gd name="connsiteX9" fmla="*/ 71250 w 359999"/>
                <a:gd name="connsiteY9" fmla="*/ 33750 h 112500"/>
                <a:gd name="connsiteX10" fmla="*/ 93750 w 359999"/>
                <a:gd name="connsiteY10" fmla="*/ 56250 h 112500"/>
                <a:gd name="connsiteX11" fmla="*/ 71250 w 359999"/>
                <a:gd name="connsiteY11" fmla="*/ 78750 h 112500"/>
                <a:gd name="connsiteX12" fmla="*/ 180000 w 359999"/>
                <a:gd name="connsiteY12" fmla="*/ 78750 h 112500"/>
                <a:gd name="connsiteX13" fmla="*/ 157500 w 359999"/>
                <a:gd name="connsiteY13" fmla="*/ 56250 h 112500"/>
                <a:gd name="connsiteX14" fmla="*/ 180000 w 359999"/>
                <a:gd name="connsiteY14" fmla="*/ 33750 h 112500"/>
                <a:gd name="connsiteX15" fmla="*/ 202500 w 359999"/>
                <a:gd name="connsiteY15" fmla="*/ 56250 h 112500"/>
                <a:gd name="connsiteX16" fmla="*/ 180000 w 359999"/>
                <a:gd name="connsiteY16" fmla="*/ 78750 h 112500"/>
                <a:gd name="connsiteX17" fmla="*/ 288750 w 359999"/>
                <a:gd name="connsiteY17" fmla="*/ 78750 h 112500"/>
                <a:gd name="connsiteX18" fmla="*/ 266250 w 359999"/>
                <a:gd name="connsiteY18" fmla="*/ 56250 h 112500"/>
                <a:gd name="connsiteX19" fmla="*/ 288750 w 359999"/>
                <a:gd name="connsiteY19" fmla="*/ 33750 h 112500"/>
                <a:gd name="connsiteX20" fmla="*/ 311250 w 359999"/>
                <a:gd name="connsiteY20" fmla="*/ 56250 h 112500"/>
                <a:gd name="connsiteX21" fmla="*/ 288750 w 359999"/>
                <a:gd name="connsiteY21" fmla="*/ 78750 h 11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59999" h="112500">
                  <a:moveTo>
                    <a:pt x="303750" y="0"/>
                  </a:moveTo>
                  <a:lnTo>
                    <a:pt x="56250" y="0"/>
                  </a:lnTo>
                  <a:cubicBezTo>
                    <a:pt x="25184" y="0"/>
                    <a:pt x="0" y="25184"/>
                    <a:pt x="0" y="56250"/>
                  </a:cubicBezTo>
                  <a:cubicBezTo>
                    <a:pt x="0" y="87316"/>
                    <a:pt x="25184" y="112500"/>
                    <a:pt x="56250" y="112500"/>
                  </a:cubicBezTo>
                  <a:lnTo>
                    <a:pt x="303750" y="112500"/>
                  </a:lnTo>
                  <a:cubicBezTo>
                    <a:pt x="334816" y="112500"/>
                    <a:pt x="360000" y="87316"/>
                    <a:pt x="360000" y="56250"/>
                  </a:cubicBezTo>
                  <a:cubicBezTo>
                    <a:pt x="360000" y="25184"/>
                    <a:pt x="334816" y="0"/>
                    <a:pt x="303750" y="0"/>
                  </a:cubicBezTo>
                  <a:close/>
                  <a:moveTo>
                    <a:pt x="71250" y="78750"/>
                  </a:moveTo>
                  <a:cubicBezTo>
                    <a:pt x="58823" y="78750"/>
                    <a:pt x="48750" y="68677"/>
                    <a:pt x="48750" y="56250"/>
                  </a:cubicBezTo>
                  <a:cubicBezTo>
                    <a:pt x="48750" y="43823"/>
                    <a:pt x="58823" y="33750"/>
                    <a:pt x="71250" y="33750"/>
                  </a:cubicBezTo>
                  <a:cubicBezTo>
                    <a:pt x="83677" y="33750"/>
                    <a:pt x="93750" y="43823"/>
                    <a:pt x="93750" y="56250"/>
                  </a:cubicBezTo>
                  <a:cubicBezTo>
                    <a:pt x="93750" y="68677"/>
                    <a:pt x="83677" y="78750"/>
                    <a:pt x="71250" y="78750"/>
                  </a:cubicBezTo>
                  <a:close/>
                  <a:moveTo>
                    <a:pt x="180000" y="78750"/>
                  </a:moveTo>
                  <a:cubicBezTo>
                    <a:pt x="167573" y="78750"/>
                    <a:pt x="157500" y="68677"/>
                    <a:pt x="157500" y="56250"/>
                  </a:cubicBezTo>
                  <a:cubicBezTo>
                    <a:pt x="157500" y="43823"/>
                    <a:pt x="167573" y="33750"/>
                    <a:pt x="180000" y="33750"/>
                  </a:cubicBezTo>
                  <a:cubicBezTo>
                    <a:pt x="192427" y="33750"/>
                    <a:pt x="202500" y="43823"/>
                    <a:pt x="202500" y="56250"/>
                  </a:cubicBezTo>
                  <a:cubicBezTo>
                    <a:pt x="202500" y="68677"/>
                    <a:pt x="192427" y="78750"/>
                    <a:pt x="180000" y="78750"/>
                  </a:cubicBezTo>
                  <a:close/>
                  <a:moveTo>
                    <a:pt x="288750" y="78750"/>
                  </a:moveTo>
                  <a:cubicBezTo>
                    <a:pt x="276323" y="78750"/>
                    <a:pt x="266250" y="68677"/>
                    <a:pt x="266250" y="56250"/>
                  </a:cubicBezTo>
                  <a:cubicBezTo>
                    <a:pt x="266250" y="43823"/>
                    <a:pt x="276323" y="33750"/>
                    <a:pt x="288750" y="33750"/>
                  </a:cubicBezTo>
                  <a:cubicBezTo>
                    <a:pt x="301177" y="33750"/>
                    <a:pt x="311250" y="43823"/>
                    <a:pt x="311250" y="56250"/>
                  </a:cubicBezTo>
                  <a:cubicBezTo>
                    <a:pt x="311250" y="68677"/>
                    <a:pt x="301177" y="78750"/>
                    <a:pt x="288750" y="78750"/>
                  </a:cubicBezTo>
                  <a:close/>
                </a:path>
              </a:pathLst>
            </a:custGeom>
            <a:solidFill>
              <a:srgbClr val="1F4E79"/>
            </a:solidFill>
            <a:ln w="74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F8EDA978-11A1-4BA3-A1EB-E85A919E86F5}"/>
                </a:ext>
              </a:extLst>
            </p:cNvPr>
            <p:cNvSpPr/>
            <p:nvPr/>
          </p:nvSpPr>
          <p:spPr>
            <a:xfrm>
              <a:off x="5786802" y="1539834"/>
              <a:ext cx="22500" cy="22500"/>
            </a:xfrm>
            <a:custGeom>
              <a:avLst/>
              <a:gdLst>
                <a:gd name="connsiteX0" fmla="*/ 22500 w 22500"/>
                <a:gd name="connsiteY0" fmla="*/ 11250 h 22500"/>
                <a:gd name="connsiteX1" fmla="*/ 11250 w 22500"/>
                <a:gd name="connsiteY1" fmla="*/ 22500 h 22500"/>
                <a:gd name="connsiteX2" fmla="*/ 0 w 22500"/>
                <a:gd name="connsiteY2" fmla="*/ 11250 h 22500"/>
                <a:gd name="connsiteX3" fmla="*/ 11250 w 22500"/>
                <a:gd name="connsiteY3" fmla="*/ 0 h 22500"/>
                <a:gd name="connsiteX4" fmla="*/ 22500 w 22500"/>
                <a:gd name="connsiteY4" fmla="*/ 11250 h 2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500" h="22500">
                  <a:moveTo>
                    <a:pt x="22500" y="11250"/>
                  </a:moveTo>
                  <a:cubicBezTo>
                    <a:pt x="22500" y="17463"/>
                    <a:pt x="17463" y="22500"/>
                    <a:pt x="11250" y="22500"/>
                  </a:cubicBezTo>
                  <a:cubicBezTo>
                    <a:pt x="5037" y="22500"/>
                    <a:pt x="0" y="17463"/>
                    <a:pt x="0" y="11250"/>
                  </a:cubicBezTo>
                  <a:cubicBezTo>
                    <a:pt x="0" y="5037"/>
                    <a:pt x="5037" y="0"/>
                    <a:pt x="11250" y="0"/>
                  </a:cubicBezTo>
                  <a:cubicBezTo>
                    <a:pt x="17463" y="0"/>
                    <a:pt x="22500" y="5037"/>
                    <a:pt x="22500" y="11250"/>
                  </a:cubicBezTo>
                  <a:close/>
                </a:path>
              </a:pathLst>
            </a:custGeom>
            <a:grpFill/>
            <a:ln w="74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DF14BECB-2A2C-01D9-4CF2-369D5A500E37}"/>
                </a:ext>
              </a:extLst>
            </p:cNvPr>
            <p:cNvSpPr/>
            <p:nvPr/>
          </p:nvSpPr>
          <p:spPr>
            <a:xfrm>
              <a:off x="5660577" y="1385973"/>
              <a:ext cx="195000" cy="240110"/>
            </a:xfrm>
            <a:custGeom>
              <a:avLst/>
              <a:gdLst>
                <a:gd name="connsiteX0" fmla="*/ 162075 w 195000"/>
                <a:gd name="connsiteY0" fmla="*/ 90111 h 240110"/>
                <a:gd name="connsiteX1" fmla="*/ 112500 w 195000"/>
                <a:gd name="connsiteY1" fmla="*/ 90111 h 240110"/>
                <a:gd name="connsiteX2" fmla="*/ 112500 w 195000"/>
                <a:gd name="connsiteY2" fmla="*/ 55986 h 240110"/>
                <a:gd name="connsiteX3" fmla="*/ 123481 w 195000"/>
                <a:gd name="connsiteY3" fmla="*/ 15005 h 240110"/>
                <a:gd name="connsiteX4" fmla="*/ 82500 w 195000"/>
                <a:gd name="connsiteY4" fmla="*/ 4024 h 240110"/>
                <a:gd name="connsiteX5" fmla="*/ 71519 w 195000"/>
                <a:gd name="connsiteY5" fmla="*/ 45005 h 240110"/>
                <a:gd name="connsiteX6" fmla="*/ 82500 w 195000"/>
                <a:gd name="connsiteY6" fmla="*/ 55986 h 240110"/>
                <a:gd name="connsiteX7" fmla="*/ 82500 w 195000"/>
                <a:gd name="connsiteY7" fmla="*/ 90111 h 240110"/>
                <a:gd name="connsiteX8" fmla="*/ 32925 w 195000"/>
                <a:gd name="connsiteY8" fmla="*/ 90111 h 240110"/>
                <a:gd name="connsiteX9" fmla="*/ 0 w 195000"/>
                <a:gd name="connsiteY9" fmla="*/ 123036 h 240110"/>
                <a:gd name="connsiteX10" fmla="*/ 0 w 195000"/>
                <a:gd name="connsiteY10" fmla="*/ 207186 h 240110"/>
                <a:gd name="connsiteX11" fmla="*/ 32925 w 195000"/>
                <a:gd name="connsiteY11" fmla="*/ 240111 h 240110"/>
                <a:gd name="connsiteX12" fmla="*/ 162075 w 195000"/>
                <a:gd name="connsiteY12" fmla="*/ 240111 h 240110"/>
                <a:gd name="connsiteX13" fmla="*/ 195000 w 195000"/>
                <a:gd name="connsiteY13" fmla="*/ 207186 h 240110"/>
                <a:gd name="connsiteX14" fmla="*/ 195000 w 195000"/>
                <a:gd name="connsiteY14" fmla="*/ 123036 h 240110"/>
                <a:gd name="connsiteX15" fmla="*/ 162075 w 195000"/>
                <a:gd name="connsiteY15" fmla="*/ 90111 h 240110"/>
                <a:gd name="connsiteX16" fmla="*/ 60000 w 195000"/>
                <a:gd name="connsiteY16" fmla="*/ 187611 h 240110"/>
                <a:gd name="connsiteX17" fmla="*/ 37500 w 195000"/>
                <a:gd name="connsiteY17" fmla="*/ 165111 h 240110"/>
                <a:gd name="connsiteX18" fmla="*/ 60000 w 195000"/>
                <a:gd name="connsiteY18" fmla="*/ 142611 h 240110"/>
                <a:gd name="connsiteX19" fmla="*/ 82500 w 195000"/>
                <a:gd name="connsiteY19" fmla="*/ 165111 h 240110"/>
                <a:gd name="connsiteX20" fmla="*/ 60000 w 195000"/>
                <a:gd name="connsiteY20" fmla="*/ 187611 h 240110"/>
                <a:gd name="connsiteX21" fmla="*/ 135000 w 195000"/>
                <a:gd name="connsiteY21" fmla="*/ 187611 h 240110"/>
                <a:gd name="connsiteX22" fmla="*/ 112500 w 195000"/>
                <a:gd name="connsiteY22" fmla="*/ 165111 h 240110"/>
                <a:gd name="connsiteX23" fmla="*/ 135000 w 195000"/>
                <a:gd name="connsiteY23" fmla="*/ 142611 h 240110"/>
                <a:gd name="connsiteX24" fmla="*/ 157500 w 195000"/>
                <a:gd name="connsiteY24" fmla="*/ 165111 h 240110"/>
                <a:gd name="connsiteX25" fmla="*/ 135000 w 195000"/>
                <a:gd name="connsiteY25" fmla="*/ 187611 h 240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95000" h="240110">
                  <a:moveTo>
                    <a:pt x="162075" y="90111"/>
                  </a:moveTo>
                  <a:lnTo>
                    <a:pt x="112500" y="90111"/>
                  </a:lnTo>
                  <a:lnTo>
                    <a:pt x="112500" y="55986"/>
                  </a:lnTo>
                  <a:cubicBezTo>
                    <a:pt x="126849" y="47701"/>
                    <a:pt x="131765" y="29354"/>
                    <a:pt x="123481" y="15005"/>
                  </a:cubicBezTo>
                  <a:cubicBezTo>
                    <a:pt x="115196" y="656"/>
                    <a:pt x="96849" y="-4260"/>
                    <a:pt x="82500" y="4024"/>
                  </a:cubicBezTo>
                  <a:cubicBezTo>
                    <a:pt x="68151" y="12309"/>
                    <a:pt x="63235" y="30656"/>
                    <a:pt x="71519" y="45005"/>
                  </a:cubicBezTo>
                  <a:cubicBezTo>
                    <a:pt x="74153" y="49566"/>
                    <a:pt x="77939" y="53353"/>
                    <a:pt x="82500" y="55986"/>
                  </a:cubicBezTo>
                  <a:lnTo>
                    <a:pt x="82500" y="90111"/>
                  </a:lnTo>
                  <a:lnTo>
                    <a:pt x="32925" y="90111"/>
                  </a:lnTo>
                  <a:cubicBezTo>
                    <a:pt x="14759" y="90152"/>
                    <a:pt x="41" y="104869"/>
                    <a:pt x="0" y="123036"/>
                  </a:cubicBezTo>
                  <a:lnTo>
                    <a:pt x="0" y="207186"/>
                  </a:lnTo>
                  <a:cubicBezTo>
                    <a:pt x="41" y="225352"/>
                    <a:pt x="14759" y="240070"/>
                    <a:pt x="32925" y="240111"/>
                  </a:cubicBezTo>
                  <a:lnTo>
                    <a:pt x="162075" y="240111"/>
                  </a:lnTo>
                  <a:cubicBezTo>
                    <a:pt x="180242" y="240070"/>
                    <a:pt x="194959" y="225352"/>
                    <a:pt x="195000" y="207186"/>
                  </a:cubicBezTo>
                  <a:lnTo>
                    <a:pt x="195000" y="123036"/>
                  </a:lnTo>
                  <a:cubicBezTo>
                    <a:pt x="194959" y="104869"/>
                    <a:pt x="180242" y="90152"/>
                    <a:pt x="162075" y="90111"/>
                  </a:cubicBezTo>
                  <a:close/>
                  <a:moveTo>
                    <a:pt x="60000" y="187611"/>
                  </a:moveTo>
                  <a:cubicBezTo>
                    <a:pt x="47573" y="187611"/>
                    <a:pt x="37500" y="177538"/>
                    <a:pt x="37500" y="165111"/>
                  </a:cubicBezTo>
                  <a:cubicBezTo>
                    <a:pt x="37500" y="152684"/>
                    <a:pt x="47573" y="142611"/>
                    <a:pt x="60000" y="142611"/>
                  </a:cubicBezTo>
                  <a:cubicBezTo>
                    <a:pt x="72427" y="142611"/>
                    <a:pt x="82500" y="152684"/>
                    <a:pt x="82500" y="165111"/>
                  </a:cubicBezTo>
                  <a:cubicBezTo>
                    <a:pt x="82500" y="177538"/>
                    <a:pt x="72427" y="187611"/>
                    <a:pt x="60000" y="187611"/>
                  </a:cubicBezTo>
                  <a:close/>
                  <a:moveTo>
                    <a:pt x="135000" y="187611"/>
                  </a:moveTo>
                  <a:cubicBezTo>
                    <a:pt x="122573" y="187611"/>
                    <a:pt x="112500" y="177538"/>
                    <a:pt x="112500" y="165111"/>
                  </a:cubicBezTo>
                  <a:cubicBezTo>
                    <a:pt x="112500" y="152684"/>
                    <a:pt x="122573" y="142611"/>
                    <a:pt x="135000" y="142611"/>
                  </a:cubicBezTo>
                  <a:cubicBezTo>
                    <a:pt x="147427" y="142611"/>
                    <a:pt x="157500" y="152684"/>
                    <a:pt x="157500" y="165111"/>
                  </a:cubicBezTo>
                  <a:cubicBezTo>
                    <a:pt x="157500" y="177538"/>
                    <a:pt x="147427" y="187611"/>
                    <a:pt x="135000" y="187611"/>
                  </a:cubicBezTo>
                  <a:close/>
                </a:path>
              </a:pathLst>
            </a:custGeom>
            <a:solidFill>
              <a:srgbClr val="1F4E79"/>
            </a:solidFill>
            <a:ln w="74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5CC2BDB9-14BC-5340-7679-24B5EDED23BE}"/>
                </a:ext>
              </a:extLst>
            </p:cNvPr>
            <p:cNvSpPr/>
            <p:nvPr/>
          </p:nvSpPr>
          <p:spPr>
            <a:xfrm>
              <a:off x="5711802" y="1539834"/>
              <a:ext cx="22500" cy="22500"/>
            </a:xfrm>
            <a:custGeom>
              <a:avLst/>
              <a:gdLst>
                <a:gd name="connsiteX0" fmla="*/ 22500 w 22500"/>
                <a:gd name="connsiteY0" fmla="*/ 11250 h 22500"/>
                <a:gd name="connsiteX1" fmla="*/ 11250 w 22500"/>
                <a:gd name="connsiteY1" fmla="*/ 22500 h 22500"/>
                <a:gd name="connsiteX2" fmla="*/ 0 w 22500"/>
                <a:gd name="connsiteY2" fmla="*/ 11250 h 22500"/>
                <a:gd name="connsiteX3" fmla="*/ 11250 w 22500"/>
                <a:gd name="connsiteY3" fmla="*/ 0 h 22500"/>
                <a:gd name="connsiteX4" fmla="*/ 22500 w 22500"/>
                <a:gd name="connsiteY4" fmla="*/ 11250 h 2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500" h="22500">
                  <a:moveTo>
                    <a:pt x="22500" y="11250"/>
                  </a:moveTo>
                  <a:cubicBezTo>
                    <a:pt x="22500" y="17463"/>
                    <a:pt x="17463" y="22500"/>
                    <a:pt x="11250" y="22500"/>
                  </a:cubicBezTo>
                  <a:cubicBezTo>
                    <a:pt x="5037" y="22500"/>
                    <a:pt x="0" y="17463"/>
                    <a:pt x="0" y="11250"/>
                  </a:cubicBezTo>
                  <a:cubicBezTo>
                    <a:pt x="0" y="5037"/>
                    <a:pt x="5037" y="0"/>
                    <a:pt x="11250" y="0"/>
                  </a:cubicBezTo>
                  <a:cubicBezTo>
                    <a:pt x="17463" y="0"/>
                    <a:pt x="22500" y="5037"/>
                    <a:pt x="22500" y="11250"/>
                  </a:cubicBezTo>
                  <a:close/>
                </a:path>
              </a:pathLst>
            </a:custGeom>
            <a:grpFill/>
            <a:ln w="74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58ED0E9F-34B1-7D02-06E8-309A30C862A1}"/>
                </a:ext>
              </a:extLst>
            </p:cNvPr>
            <p:cNvSpPr/>
            <p:nvPr/>
          </p:nvSpPr>
          <p:spPr>
            <a:xfrm>
              <a:off x="5515697" y="1548609"/>
              <a:ext cx="471092" cy="312374"/>
            </a:xfrm>
            <a:custGeom>
              <a:avLst/>
              <a:gdLst>
                <a:gd name="connsiteX0" fmla="*/ 437379 w 471092"/>
                <a:gd name="connsiteY0" fmla="*/ 233625 h 312374"/>
                <a:gd name="connsiteX1" fmla="*/ 437379 w 471092"/>
                <a:gd name="connsiteY1" fmla="*/ 171150 h 312374"/>
                <a:gd name="connsiteX2" fmla="*/ 403704 w 471092"/>
                <a:gd name="connsiteY2" fmla="*/ 137475 h 312374"/>
                <a:gd name="connsiteX3" fmla="*/ 362379 w 471092"/>
                <a:gd name="connsiteY3" fmla="*/ 137475 h 312374"/>
                <a:gd name="connsiteX4" fmla="*/ 362379 w 471092"/>
                <a:gd name="connsiteY4" fmla="*/ 99975 h 312374"/>
                <a:gd name="connsiteX5" fmla="*/ 122379 w 471092"/>
                <a:gd name="connsiteY5" fmla="*/ 99975 h 312374"/>
                <a:gd name="connsiteX6" fmla="*/ 122379 w 471092"/>
                <a:gd name="connsiteY6" fmla="*/ 144975 h 312374"/>
                <a:gd name="connsiteX7" fmla="*/ 66054 w 471092"/>
                <a:gd name="connsiteY7" fmla="*/ 144975 h 312374"/>
                <a:gd name="connsiteX8" fmla="*/ 62379 w 471092"/>
                <a:gd name="connsiteY8" fmla="*/ 141300 h 312374"/>
                <a:gd name="connsiteX9" fmla="*/ 62379 w 471092"/>
                <a:gd name="connsiteY9" fmla="*/ 79125 h 312374"/>
                <a:gd name="connsiteX10" fmla="*/ 95275 w 471092"/>
                <a:gd name="connsiteY10" fmla="*/ 18657 h 312374"/>
                <a:gd name="connsiteX11" fmla="*/ 84879 w 471092"/>
                <a:gd name="connsiteY11" fmla="*/ 0 h 312374"/>
                <a:gd name="connsiteX12" fmla="*/ 62379 w 471092"/>
                <a:gd name="connsiteY12" fmla="*/ 19950 h 312374"/>
                <a:gd name="connsiteX13" fmla="*/ 67404 w 471092"/>
                <a:gd name="connsiteY13" fmla="*/ 32475 h 312374"/>
                <a:gd name="connsiteX14" fmla="*/ 48552 w 471092"/>
                <a:gd name="connsiteY14" fmla="*/ 51123 h 312374"/>
                <a:gd name="connsiteX15" fmla="*/ 29905 w 471092"/>
                <a:gd name="connsiteY15" fmla="*/ 32271 h 312374"/>
                <a:gd name="connsiteX16" fmla="*/ 34479 w 471092"/>
                <a:gd name="connsiteY16" fmla="*/ 20100 h 312374"/>
                <a:gd name="connsiteX17" fmla="*/ 11979 w 471092"/>
                <a:gd name="connsiteY17" fmla="*/ 375 h 312374"/>
                <a:gd name="connsiteX18" fmla="*/ 16745 w 471092"/>
                <a:gd name="connsiteY18" fmla="*/ 69153 h 312374"/>
                <a:gd name="connsiteX19" fmla="*/ 32379 w 471092"/>
                <a:gd name="connsiteY19" fmla="*/ 78300 h 312374"/>
                <a:gd name="connsiteX20" fmla="*/ 32379 w 471092"/>
                <a:gd name="connsiteY20" fmla="*/ 141300 h 312374"/>
                <a:gd name="connsiteX21" fmla="*/ 66054 w 471092"/>
                <a:gd name="connsiteY21" fmla="*/ 174975 h 312374"/>
                <a:gd name="connsiteX22" fmla="*/ 122379 w 471092"/>
                <a:gd name="connsiteY22" fmla="*/ 174975 h 312374"/>
                <a:gd name="connsiteX23" fmla="*/ 122379 w 471092"/>
                <a:gd name="connsiteY23" fmla="*/ 309975 h 312374"/>
                <a:gd name="connsiteX24" fmla="*/ 362379 w 471092"/>
                <a:gd name="connsiteY24" fmla="*/ 309975 h 312374"/>
                <a:gd name="connsiteX25" fmla="*/ 362379 w 471092"/>
                <a:gd name="connsiteY25" fmla="*/ 167475 h 312374"/>
                <a:gd name="connsiteX26" fmla="*/ 403704 w 471092"/>
                <a:gd name="connsiteY26" fmla="*/ 167475 h 312374"/>
                <a:gd name="connsiteX27" fmla="*/ 407379 w 471092"/>
                <a:gd name="connsiteY27" fmla="*/ 171150 h 312374"/>
                <a:gd name="connsiteX28" fmla="*/ 407379 w 471092"/>
                <a:gd name="connsiteY28" fmla="*/ 233625 h 312374"/>
                <a:gd name="connsiteX29" fmla="*/ 376001 w 471092"/>
                <a:gd name="connsiteY29" fmla="*/ 295013 h 312374"/>
                <a:gd name="connsiteX30" fmla="*/ 385929 w 471092"/>
                <a:gd name="connsiteY30" fmla="*/ 312375 h 312374"/>
                <a:gd name="connsiteX31" fmla="*/ 408429 w 471092"/>
                <a:gd name="connsiteY31" fmla="*/ 292425 h 312374"/>
                <a:gd name="connsiteX32" fmla="*/ 403629 w 471092"/>
                <a:gd name="connsiteY32" fmla="*/ 279975 h 312374"/>
                <a:gd name="connsiteX33" fmla="*/ 422395 w 471092"/>
                <a:gd name="connsiteY33" fmla="*/ 261241 h 312374"/>
                <a:gd name="connsiteX34" fmla="*/ 441129 w 471092"/>
                <a:gd name="connsiteY34" fmla="*/ 280007 h 312374"/>
                <a:gd name="connsiteX35" fmla="*/ 436479 w 471092"/>
                <a:gd name="connsiteY35" fmla="*/ 292350 h 312374"/>
                <a:gd name="connsiteX36" fmla="*/ 458979 w 471092"/>
                <a:gd name="connsiteY36" fmla="*/ 312075 h 312374"/>
                <a:gd name="connsiteX37" fmla="*/ 454548 w 471092"/>
                <a:gd name="connsiteY37" fmla="*/ 243381 h 312374"/>
                <a:gd name="connsiteX38" fmla="*/ 437379 w 471092"/>
                <a:gd name="connsiteY38" fmla="*/ 233625 h 312374"/>
                <a:gd name="connsiteX39" fmla="*/ 332379 w 471092"/>
                <a:gd name="connsiteY39" fmla="*/ 204975 h 312374"/>
                <a:gd name="connsiteX40" fmla="*/ 311529 w 471092"/>
                <a:gd name="connsiteY40" fmla="*/ 204975 h 312374"/>
                <a:gd name="connsiteX41" fmla="*/ 309504 w 471092"/>
                <a:gd name="connsiteY41" fmla="*/ 205800 h 312374"/>
                <a:gd name="connsiteX42" fmla="*/ 286554 w 471092"/>
                <a:gd name="connsiteY42" fmla="*/ 229275 h 312374"/>
                <a:gd name="connsiteX43" fmla="*/ 269079 w 471092"/>
                <a:gd name="connsiteY43" fmla="*/ 187875 h 312374"/>
                <a:gd name="connsiteX44" fmla="*/ 236454 w 471092"/>
                <a:gd name="connsiteY44" fmla="*/ 255375 h 312374"/>
                <a:gd name="connsiteX45" fmla="*/ 213579 w 471092"/>
                <a:gd name="connsiteY45" fmla="*/ 167475 h 312374"/>
                <a:gd name="connsiteX46" fmla="*/ 195954 w 471092"/>
                <a:gd name="connsiteY46" fmla="*/ 204975 h 312374"/>
                <a:gd name="connsiteX47" fmla="*/ 159879 w 471092"/>
                <a:gd name="connsiteY47" fmla="*/ 204975 h 312374"/>
                <a:gd name="connsiteX48" fmla="*/ 159879 w 471092"/>
                <a:gd name="connsiteY48" fmla="*/ 189975 h 312374"/>
                <a:gd name="connsiteX49" fmla="*/ 186429 w 471092"/>
                <a:gd name="connsiteY49" fmla="*/ 189975 h 312374"/>
                <a:gd name="connsiteX50" fmla="*/ 217629 w 471092"/>
                <a:gd name="connsiteY50" fmla="*/ 123600 h 312374"/>
                <a:gd name="connsiteX51" fmla="*/ 240729 w 471092"/>
                <a:gd name="connsiteY51" fmla="*/ 211950 h 312374"/>
                <a:gd name="connsiteX52" fmla="*/ 270054 w 471092"/>
                <a:gd name="connsiteY52" fmla="*/ 151950 h 312374"/>
                <a:gd name="connsiteX53" fmla="*/ 291654 w 471092"/>
                <a:gd name="connsiteY53" fmla="*/ 203100 h 312374"/>
                <a:gd name="connsiteX54" fmla="*/ 299154 w 471092"/>
                <a:gd name="connsiteY54" fmla="*/ 195600 h 312374"/>
                <a:gd name="connsiteX55" fmla="*/ 311529 w 471092"/>
                <a:gd name="connsiteY55" fmla="*/ 189975 h 312374"/>
                <a:gd name="connsiteX56" fmla="*/ 332379 w 471092"/>
                <a:gd name="connsiteY56" fmla="*/ 189975 h 312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471092" h="312374">
                  <a:moveTo>
                    <a:pt x="437379" y="233625"/>
                  </a:moveTo>
                  <a:lnTo>
                    <a:pt x="437379" y="171150"/>
                  </a:lnTo>
                  <a:cubicBezTo>
                    <a:pt x="437379" y="152552"/>
                    <a:pt x="422303" y="137475"/>
                    <a:pt x="403704" y="137475"/>
                  </a:cubicBezTo>
                  <a:lnTo>
                    <a:pt x="362379" y="137475"/>
                  </a:lnTo>
                  <a:lnTo>
                    <a:pt x="362379" y="99975"/>
                  </a:lnTo>
                  <a:lnTo>
                    <a:pt x="122379" y="99975"/>
                  </a:lnTo>
                  <a:lnTo>
                    <a:pt x="122379" y="144975"/>
                  </a:lnTo>
                  <a:lnTo>
                    <a:pt x="66054" y="144975"/>
                  </a:lnTo>
                  <a:cubicBezTo>
                    <a:pt x="64025" y="144975"/>
                    <a:pt x="62379" y="143330"/>
                    <a:pt x="62379" y="141300"/>
                  </a:cubicBezTo>
                  <a:lnTo>
                    <a:pt x="62379" y="79125"/>
                  </a:lnTo>
                  <a:cubicBezTo>
                    <a:pt x="88161" y="71511"/>
                    <a:pt x="102889" y="44438"/>
                    <a:pt x="95275" y="18657"/>
                  </a:cubicBezTo>
                  <a:cubicBezTo>
                    <a:pt x="93233" y="11745"/>
                    <a:pt x="89683" y="5373"/>
                    <a:pt x="84879" y="0"/>
                  </a:cubicBezTo>
                  <a:lnTo>
                    <a:pt x="62379" y="19950"/>
                  </a:lnTo>
                  <a:cubicBezTo>
                    <a:pt x="65526" y="23372"/>
                    <a:pt x="67313" y="27826"/>
                    <a:pt x="67404" y="32475"/>
                  </a:cubicBezTo>
                  <a:cubicBezTo>
                    <a:pt x="67348" y="42830"/>
                    <a:pt x="58907" y="51179"/>
                    <a:pt x="48552" y="51123"/>
                  </a:cubicBezTo>
                  <a:cubicBezTo>
                    <a:pt x="38197" y="51066"/>
                    <a:pt x="29849" y="42626"/>
                    <a:pt x="29905" y="32271"/>
                  </a:cubicBezTo>
                  <a:cubicBezTo>
                    <a:pt x="29929" y="27798"/>
                    <a:pt x="31551" y="23482"/>
                    <a:pt x="34479" y="20100"/>
                  </a:cubicBezTo>
                  <a:lnTo>
                    <a:pt x="11979" y="375"/>
                  </a:lnTo>
                  <a:cubicBezTo>
                    <a:pt x="-5698" y="20683"/>
                    <a:pt x="-3564" y="51476"/>
                    <a:pt x="16745" y="69153"/>
                  </a:cubicBezTo>
                  <a:cubicBezTo>
                    <a:pt x="21339" y="73152"/>
                    <a:pt x="26642" y="76255"/>
                    <a:pt x="32379" y="78300"/>
                  </a:cubicBezTo>
                  <a:lnTo>
                    <a:pt x="32379" y="141300"/>
                  </a:lnTo>
                  <a:cubicBezTo>
                    <a:pt x="32379" y="159899"/>
                    <a:pt x="47456" y="174975"/>
                    <a:pt x="66054" y="174975"/>
                  </a:cubicBezTo>
                  <a:lnTo>
                    <a:pt x="122379" y="174975"/>
                  </a:lnTo>
                  <a:lnTo>
                    <a:pt x="122379" y="309975"/>
                  </a:lnTo>
                  <a:lnTo>
                    <a:pt x="362379" y="309975"/>
                  </a:lnTo>
                  <a:lnTo>
                    <a:pt x="362379" y="167475"/>
                  </a:lnTo>
                  <a:lnTo>
                    <a:pt x="403704" y="167475"/>
                  </a:lnTo>
                  <a:cubicBezTo>
                    <a:pt x="405734" y="167475"/>
                    <a:pt x="407379" y="169120"/>
                    <a:pt x="407379" y="171150"/>
                  </a:cubicBezTo>
                  <a:lnTo>
                    <a:pt x="407379" y="233625"/>
                  </a:lnTo>
                  <a:cubicBezTo>
                    <a:pt x="381762" y="241912"/>
                    <a:pt x="367714" y="269396"/>
                    <a:pt x="376001" y="295013"/>
                  </a:cubicBezTo>
                  <a:cubicBezTo>
                    <a:pt x="378075" y="301424"/>
                    <a:pt x="381455" y="307336"/>
                    <a:pt x="385929" y="312375"/>
                  </a:cubicBezTo>
                  <a:lnTo>
                    <a:pt x="408429" y="292425"/>
                  </a:lnTo>
                  <a:cubicBezTo>
                    <a:pt x="405326" y="289023"/>
                    <a:pt x="403613" y="284580"/>
                    <a:pt x="403629" y="279975"/>
                  </a:cubicBezTo>
                  <a:cubicBezTo>
                    <a:pt x="403638" y="269620"/>
                    <a:pt x="412040" y="261232"/>
                    <a:pt x="422395" y="261241"/>
                  </a:cubicBezTo>
                  <a:cubicBezTo>
                    <a:pt x="432750" y="261250"/>
                    <a:pt x="441138" y="269651"/>
                    <a:pt x="441129" y="280007"/>
                  </a:cubicBezTo>
                  <a:cubicBezTo>
                    <a:pt x="441125" y="284549"/>
                    <a:pt x="439473" y="288935"/>
                    <a:pt x="436479" y="292350"/>
                  </a:cubicBezTo>
                  <a:lnTo>
                    <a:pt x="458979" y="312075"/>
                  </a:lnTo>
                  <a:cubicBezTo>
                    <a:pt x="476725" y="291882"/>
                    <a:pt x="474741" y="261127"/>
                    <a:pt x="454548" y="243381"/>
                  </a:cubicBezTo>
                  <a:cubicBezTo>
                    <a:pt x="449552" y="238990"/>
                    <a:pt x="443708" y="235670"/>
                    <a:pt x="437379" y="233625"/>
                  </a:cubicBezTo>
                  <a:close/>
                  <a:moveTo>
                    <a:pt x="332379" y="204975"/>
                  </a:moveTo>
                  <a:lnTo>
                    <a:pt x="311529" y="204975"/>
                  </a:lnTo>
                  <a:cubicBezTo>
                    <a:pt x="310804" y="205105"/>
                    <a:pt x="310114" y="205386"/>
                    <a:pt x="309504" y="205800"/>
                  </a:cubicBezTo>
                  <a:lnTo>
                    <a:pt x="286554" y="229275"/>
                  </a:lnTo>
                  <a:lnTo>
                    <a:pt x="269079" y="187875"/>
                  </a:lnTo>
                  <a:lnTo>
                    <a:pt x="236454" y="255375"/>
                  </a:lnTo>
                  <a:lnTo>
                    <a:pt x="213579" y="167475"/>
                  </a:lnTo>
                  <a:lnTo>
                    <a:pt x="195954" y="204975"/>
                  </a:lnTo>
                  <a:lnTo>
                    <a:pt x="159879" y="204975"/>
                  </a:lnTo>
                  <a:lnTo>
                    <a:pt x="159879" y="189975"/>
                  </a:lnTo>
                  <a:lnTo>
                    <a:pt x="186429" y="189975"/>
                  </a:lnTo>
                  <a:lnTo>
                    <a:pt x="217629" y="123600"/>
                  </a:lnTo>
                  <a:lnTo>
                    <a:pt x="240729" y="211950"/>
                  </a:lnTo>
                  <a:lnTo>
                    <a:pt x="270054" y="151950"/>
                  </a:lnTo>
                  <a:lnTo>
                    <a:pt x="291654" y="203100"/>
                  </a:lnTo>
                  <a:lnTo>
                    <a:pt x="299154" y="195600"/>
                  </a:lnTo>
                  <a:cubicBezTo>
                    <a:pt x="302447" y="192267"/>
                    <a:pt x="306853" y="190265"/>
                    <a:pt x="311529" y="189975"/>
                  </a:cubicBezTo>
                  <a:lnTo>
                    <a:pt x="332379" y="189975"/>
                  </a:lnTo>
                  <a:close/>
                </a:path>
              </a:pathLst>
            </a:custGeom>
            <a:solidFill>
              <a:srgbClr val="1F4E79"/>
            </a:solidFill>
            <a:ln w="74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6B65DCD8-0B66-F657-8D87-683789179BE2}"/>
                </a:ext>
              </a:extLst>
            </p:cNvPr>
            <p:cNvSpPr/>
            <p:nvPr/>
          </p:nvSpPr>
          <p:spPr>
            <a:xfrm>
              <a:off x="4144374" y="3017584"/>
              <a:ext cx="847955" cy="791424"/>
            </a:xfrm>
            <a:custGeom>
              <a:avLst/>
              <a:gdLst>
                <a:gd name="connsiteX0" fmla="*/ 763160 w 847955"/>
                <a:gd name="connsiteY0" fmla="*/ 537038 h 791424"/>
                <a:gd name="connsiteX1" fmla="*/ 84796 w 847955"/>
                <a:gd name="connsiteY1" fmla="*/ 537038 h 791424"/>
                <a:gd name="connsiteX2" fmla="*/ 84796 w 847955"/>
                <a:gd name="connsiteY2" fmla="*/ 84796 h 791424"/>
                <a:gd name="connsiteX3" fmla="*/ 763160 w 847955"/>
                <a:gd name="connsiteY3" fmla="*/ 84796 h 791424"/>
                <a:gd name="connsiteX4" fmla="*/ 763160 w 847955"/>
                <a:gd name="connsiteY4" fmla="*/ 537038 h 791424"/>
                <a:gd name="connsiteX5" fmla="*/ 791425 w 847955"/>
                <a:gd name="connsiteY5" fmla="*/ 0 h 791424"/>
                <a:gd name="connsiteX6" fmla="*/ 56530 w 847955"/>
                <a:gd name="connsiteY6" fmla="*/ 0 h 791424"/>
                <a:gd name="connsiteX7" fmla="*/ 0 w 847955"/>
                <a:gd name="connsiteY7" fmla="*/ 56530 h 791424"/>
                <a:gd name="connsiteX8" fmla="*/ 0 w 847955"/>
                <a:gd name="connsiteY8" fmla="*/ 565303 h 791424"/>
                <a:gd name="connsiteX9" fmla="*/ 56530 w 847955"/>
                <a:gd name="connsiteY9" fmla="*/ 621834 h 791424"/>
                <a:gd name="connsiteX10" fmla="*/ 339182 w 847955"/>
                <a:gd name="connsiteY10" fmla="*/ 621834 h 791424"/>
                <a:gd name="connsiteX11" fmla="*/ 339182 w 847955"/>
                <a:gd name="connsiteY11" fmla="*/ 706629 h 791424"/>
                <a:gd name="connsiteX12" fmla="*/ 211989 w 847955"/>
                <a:gd name="connsiteY12" fmla="*/ 706629 h 791424"/>
                <a:gd name="connsiteX13" fmla="*/ 211989 w 847955"/>
                <a:gd name="connsiteY13" fmla="*/ 791425 h 791424"/>
                <a:gd name="connsiteX14" fmla="*/ 635966 w 847955"/>
                <a:gd name="connsiteY14" fmla="*/ 791425 h 791424"/>
                <a:gd name="connsiteX15" fmla="*/ 635966 w 847955"/>
                <a:gd name="connsiteY15" fmla="*/ 706629 h 791424"/>
                <a:gd name="connsiteX16" fmla="*/ 508773 w 847955"/>
                <a:gd name="connsiteY16" fmla="*/ 706629 h 791424"/>
                <a:gd name="connsiteX17" fmla="*/ 508773 w 847955"/>
                <a:gd name="connsiteY17" fmla="*/ 621834 h 791424"/>
                <a:gd name="connsiteX18" fmla="*/ 791425 w 847955"/>
                <a:gd name="connsiteY18" fmla="*/ 621834 h 791424"/>
                <a:gd name="connsiteX19" fmla="*/ 847955 w 847955"/>
                <a:gd name="connsiteY19" fmla="*/ 565303 h 791424"/>
                <a:gd name="connsiteX20" fmla="*/ 847955 w 847955"/>
                <a:gd name="connsiteY20" fmla="*/ 56530 h 791424"/>
                <a:gd name="connsiteX21" fmla="*/ 791425 w 847955"/>
                <a:gd name="connsiteY21" fmla="*/ 0 h 791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47955" h="791424">
                  <a:moveTo>
                    <a:pt x="763160" y="537038"/>
                  </a:moveTo>
                  <a:lnTo>
                    <a:pt x="84796" y="537038"/>
                  </a:lnTo>
                  <a:lnTo>
                    <a:pt x="84796" y="84796"/>
                  </a:lnTo>
                  <a:lnTo>
                    <a:pt x="763160" y="84796"/>
                  </a:lnTo>
                  <a:lnTo>
                    <a:pt x="763160" y="537038"/>
                  </a:lnTo>
                  <a:close/>
                  <a:moveTo>
                    <a:pt x="791425" y="0"/>
                  </a:moveTo>
                  <a:lnTo>
                    <a:pt x="56530" y="0"/>
                  </a:lnTo>
                  <a:cubicBezTo>
                    <a:pt x="25439" y="0"/>
                    <a:pt x="0" y="25439"/>
                    <a:pt x="0" y="56530"/>
                  </a:cubicBezTo>
                  <a:lnTo>
                    <a:pt x="0" y="565303"/>
                  </a:lnTo>
                  <a:cubicBezTo>
                    <a:pt x="0" y="596395"/>
                    <a:pt x="25439" y="621834"/>
                    <a:pt x="56530" y="621834"/>
                  </a:cubicBezTo>
                  <a:lnTo>
                    <a:pt x="339182" y="621834"/>
                  </a:lnTo>
                  <a:lnTo>
                    <a:pt x="339182" y="706629"/>
                  </a:lnTo>
                  <a:lnTo>
                    <a:pt x="211989" y="706629"/>
                  </a:lnTo>
                  <a:lnTo>
                    <a:pt x="211989" y="791425"/>
                  </a:lnTo>
                  <a:lnTo>
                    <a:pt x="635966" y="791425"/>
                  </a:lnTo>
                  <a:lnTo>
                    <a:pt x="635966" y="706629"/>
                  </a:lnTo>
                  <a:lnTo>
                    <a:pt x="508773" y="706629"/>
                  </a:lnTo>
                  <a:lnTo>
                    <a:pt x="508773" y="621834"/>
                  </a:lnTo>
                  <a:lnTo>
                    <a:pt x="791425" y="621834"/>
                  </a:lnTo>
                  <a:cubicBezTo>
                    <a:pt x="822516" y="621834"/>
                    <a:pt x="847955" y="596395"/>
                    <a:pt x="847955" y="565303"/>
                  </a:cubicBezTo>
                  <a:lnTo>
                    <a:pt x="847955" y="56530"/>
                  </a:lnTo>
                  <a:cubicBezTo>
                    <a:pt x="847955" y="25439"/>
                    <a:pt x="822516" y="0"/>
                    <a:pt x="791425" y="0"/>
                  </a:cubicBezTo>
                  <a:close/>
                </a:path>
              </a:pathLst>
            </a:custGeom>
            <a:solidFill>
              <a:schemeClr val="tx1"/>
            </a:solidFill>
            <a:ln w="140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3E0E9EE8-DBA2-0324-BC24-4C4EA33A58F8}"/>
                </a:ext>
              </a:extLst>
            </p:cNvPr>
            <p:cNvSpPr/>
            <p:nvPr/>
          </p:nvSpPr>
          <p:spPr>
            <a:xfrm>
              <a:off x="5048859" y="3017584"/>
              <a:ext cx="395712" cy="791424"/>
            </a:xfrm>
            <a:custGeom>
              <a:avLst/>
              <a:gdLst>
                <a:gd name="connsiteX0" fmla="*/ 339182 w 395712"/>
                <a:gd name="connsiteY0" fmla="*/ 141326 h 791424"/>
                <a:gd name="connsiteX1" fmla="*/ 56530 w 395712"/>
                <a:gd name="connsiteY1" fmla="*/ 141326 h 791424"/>
                <a:gd name="connsiteX2" fmla="*/ 56530 w 395712"/>
                <a:gd name="connsiteY2" fmla="*/ 56530 h 791424"/>
                <a:gd name="connsiteX3" fmla="*/ 339182 w 395712"/>
                <a:gd name="connsiteY3" fmla="*/ 56530 h 791424"/>
                <a:gd name="connsiteX4" fmla="*/ 339182 w 395712"/>
                <a:gd name="connsiteY4" fmla="*/ 141326 h 791424"/>
                <a:gd name="connsiteX5" fmla="*/ 339182 w 395712"/>
                <a:gd name="connsiteY5" fmla="*/ 282652 h 791424"/>
                <a:gd name="connsiteX6" fmla="*/ 56530 w 395712"/>
                <a:gd name="connsiteY6" fmla="*/ 282652 h 791424"/>
                <a:gd name="connsiteX7" fmla="*/ 56530 w 395712"/>
                <a:gd name="connsiteY7" fmla="*/ 197856 h 791424"/>
                <a:gd name="connsiteX8" fmla="*/ 339182 w 395712"/>
                <a:gd name="connsiteY8" fmla="*/ 197856 h 791424"/>
                <a:gd name="connsiteX9" fmla="*/ 339182 w 395712"/>
                <a:gd name="connsiteY9" fmla="*/ 282652 h 791424"/>
                <a:gd name="connsiteX10" fmla="*/ 197856 w 395712"/>
                <a:gd name="connsiteY10" fmla="*/ 706629 h 791424"/>
                <a:gd name="connsiteX11" fmla="*/ 155458 w 395712"/>
                <a:gd name="connsiteY11" fmla="*/ 664231 h 791424"/>
                <a:gd name="connsiteX12" fmla="*/ 197856 w 395712"/>
                <a:gd name="connsiteY12" fmla="*/ 621834 h 791424"/>
                <a:gd name="connsiteX13" fmla="*/ 240254 w 395712"/>
                <a:gd name="connsiteY13" fmla="*/ 664231 h 791424"/>
                <a:gd name="connsiteX14" fmla="*/ 197856 w 395712"/>
                <a:gd name="connsiteY14" fmla="*/ 706629 h 791424"/>
                <a:gd name="connsiteX15" fmla="*/ 339182 w 395712"/>
                <a:gd name="connsiteY15" fmla="*/ 0 h 791424"/>
                <a:gd name="connsiteX16" fmla="*/ 56530 w 395712"/>
                <a:gd name="connsiteY16" fmla="*/ 0 h 791424"/>
                <a:gd name="connsiteX17" fmla="*/ 0 w 395712"/>
                <a:gd name="connsiteY17" fmla="*/ 56530 h 791424"/>
                <a:gd name="connsiteX18" fmla="*/ 0 w 395712"/>
                <a:gd name="connsiteY18" fmla="*/ 734894 h 791424"/>
                <a:gd name="connsiteX19" fmla="*/ 56530 w 395712"/>
                <a:gd name="connsiteY19" fmla="*/ 791425 h 791424"/>
                <a:gd name="connsiteX20" fmla="*/ 339182 w 395712"/>
                <a:gd name="connsiteY20" fmla="*/ 791425 h 791424"/>
                <a:gd name="connsiteX21" fmla="*/ 395712 w 395712"/>
                <a:gd name="connsiteY21" fmla="*/ 734894 h 791424"/>
                <a:gd name="connsiteX22" fmla="*/ 395712 w 395712"/>
                <a:gd name="connsiteY22" fmla="*/ 56530 h 791424"/>
                <a:gd name="connsiteX23" fmla="*/ 339182 w 395712"/>
                <a:gd name="connsiteY23" fmla="*/ 0 h 791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95712" h="791424">
                  <a:moveTo>
                    <a:pt x="339182" y="141326"/>
                  </a:moveTo>
                  <a:lnTo>
                    <a:pt x="56530" y="141326"/>
                  </a:lnTo>
                  <a:lnTo>
                    <a:pt x="56530" y="56530"/>
                  </a:lnTo>
                  <a:lnTo>
                    <a:pt x="339182" y="56530"/>
                  </a:lnTo>
                  <a:lnTo>
                    <a:pt x="339182" y="141326"/>
                  </a:lnTo>
                  <a:close/>
                  <a:moveTo>
                    <a:pt x="339182" y="282652"/>
                  </a:moveTo>
                  <a:lnTo>
                    <a:pt x="56530" y="282652"/>
                  </a:lnTo>
                  <a:lnTo>
                    <a:pt x="56530" y="197856"/>
                  </a:lnTo>
                  <a:lnTo>
                    <a:pt x="339182" y="197856"/>
                  </a:lnTo>
                  <a:lnTo>
                    <a:pt x="339182" y="282652"/>
                  </a:lnTo>
                  <a:close/>
                  <a:moveTo>
                    <a:pt x="197856" y="706629"/>
                  </a:moveTo>
                  <a:cubicBezTo>
                    <a:pt x="173831" y="706629"/>
                    <a:pt x="155458" y="688257"/>
                    <a:pt x="155458" y="664231"/>
                  </a:cubicBezTo>
                  <a:cubicBezTo>
                    <a:pt x="155458" y="640206"/>
                    <a:pt x="173831" y="621834"/>
                    <a:pt x="197856" y="621834"/>
                  </a:cubicBezTo>
                  <a:cubicBezTo>
                    <a:pt x="221882" y="621834"/>
                    <a:pt x="240254" y="640206"/>
                    <a:pt x="240254" y="664231"/>
                  </a:cubicBezTo>
                  <a:cubicBezTo>
                    <a:pt x="240254" y="688257"/>
                    <a:pt x="221882" y="706629"/>
                    <a:pt x="197856" y="706629"/>
                  </a:cubicBezTo>
                  <a:close/>
                  <a:moveTo>
                    <a:pt x="339182" y="0"/>
                  </a:moveTo>
                  <a:lnTo>
                    <a:pt x="56530" y="0"/>
                  </a:lnTo>
                  <a:cubicBezTo>
                    <a:pt x="25439" y="0"/>
                    <a:pt x="0" y="25439"/>
                    <a:pt x="0" y="56530"/>
                  </a:cubicBezTo>
                  <a:lnTo>
                    <a:pt x="0" y="734894"/>
                  </a:lnTo>
                  <a:cubicBezTo>
                    <a:pt x="0" y="765986"/>
                    <a:pt x="25439" y="791425"/>
                    <a:pt x="56530" y="791425"/>
                  </a:cubicBezTo>
                  <a:lnTo>
                    <a:pt x="339182" y="791425"/>
                  </a:lnTo>
                  <a:cubicBezTo>
                    <a:pt x="370274" y="791425"/>
                    <a:pt x="395712" y="765986"/>
                    <a:pt x="395712" y="734894"/>
                  </a:cubicBezTo>
                  <a:lnTo>
                    <a:pt x="395712" y="56530"/>
                  </a:lnTo>
                  <a:cubicBezTo>
                    <a:pt x="395712" y="25439"/>
                    <a:pt x="370274" y="0"/>
                    <a:pt x="339182" y="0"/>
                  </a:cubicBezTo>
                  <a:close/>
                </a:path>
              </a:pathLst>
            </a:custGeom>
            <a:solidFill>
              <a:schemeClr val="tx1"/>
            </a:solidFill>
            <a:ln w="140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43CBB859-4DAE-149D-11F9-0F1D14F116AF}"/>
                </a:ext>
              </a:extLst>
            </p:cNvPr>
            <p:cNvCxnSpPr>
              <a:cxnSpLocks/>
              <a:stCxn id="26" idx="15"/>
            </p:cNvCxnSpPr>
            <p:nvPr/>
          </p:nvCxnSpPr>
          <p:spPr>
            <a:xfrm>
              <a:off x="3994473" y="1887637"/>
              <a:ext cx="525572" cy="1129947"/>
            </a:xfrm>
            <a:prstGeom prst="straightConnector1">
              <a:avLst/>
            </a:prstGeom>
            <a:grpFill/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4E531DD5-7A55-A982-065F-D284A0E825A5}"/>
                </a:ext>
              </a:extLst>
            </p:cNvPr>
            <p:cNvCxnSpPr>
              <a:cxnSpLocks/>
              <a:stCxn id="46" idx="13"/>
              <a:endCxn id="51" idx="3"/>
            </p:cNvCxnSpPr>
            <p:nvPr/>
          </p:nvCxnSpPr>
          <p:spPr>
            <a:xfrm flipH="1">
              <a:off x="4907534" y="1937334"/>
              <a:ext cx="827443" cy="1165046"/>
            </a:xfrm>
            <a:prstGeom prst="straightConnector1">
              <a:avLst/>
            </a:prstGeom>
            <a:grpFill/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23D0FE07-9E8E-5323-5149-48FBFB6B8FF0}"/>
                </a:ext>
              </a:extLst>
            </p:cNvPr>
            <p:cNvCxnSpPr>
              <a:cxnSpLocks/>
              <a:stCxn id="45" idx="53"/>
              <a:endCxn id="52" idx="5"/>
            </p:cNvCxnSpPr>
            <p:nvPr/>
          </p:nvCxnSpPr>
          <p:spPr>
            <a:xfrm flipH="1">
              <a:off x="5388041" y="2652433"/>
              <a:ext cx="1459844" cy="647803"/>
            </a:xfrm>
            <a:prstGeom prst="straightConnector1">
              <a:avLst/>
            </a:prstGeom>
            <a:grpFill/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368700B1-6650-EBF8-03C1-403631FC2026}"/>
                </a:ext>
              </a:extLst>
            </p:cNvPr>
            <p:cNvCxnSpPr>
              <a:cxnSpLocks/>
              <a:stCxn id="35" idx="45"/>
            </p:cNvCxnSpPr>
            <p:nvPr/>
          </p:nvCxnSpPr>
          <p:spPr>
            <a:xfrm flipH="1" flipV="1">
              <a:off x="5366274" y="3524811"/>
              <a:ext cx="1424780" cy="466124"/>
            </a:xfrm>
            <a:prstGeom prst="straightConnector1">
              <a:avLst/>
            </a:prstGeom>
            <a:grpFill/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AD742D70-7BAF-1784-D83F-3BF2248B2CE1}"/>
                </a:ext>
              </a:extLst>
            </p:cNvPr>
            <p:cNvCxnSpPr>
              <a:cxnSpLocks/>
              <a:stCxn id="38" idx="7"/>
              <a:endCxn id="52" idx="10"/>
            </p:cNvCxnSpPr>
            <p:nvPr/>
          </p:nvCxnSpPr>
          <p:spPr>
            <a:xfrm flipH="1" flipV="1">
              <a:off x="5246715" y="3724213"/>
              <a:ext cx="338536" cy="1143637"/>
            </a:xfrm>
            <a:prstGeom prst="straightConnector1">
              <a:avLst/>
            </a:prstGeom>
            <a:grpFill/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57AD5DAD-65C8-9710-64AE-F6AD1BE98442}"/>
                </a:ext>
              </a:extLst>
            </p:cNvPr>
            <p:cNvCxnSpPr>
              <a:cxnSpLocks/>
              <a:stCxn id="23" idx="22"/>
              <a:endCxn id="51" idx="17"/>
            </p:cNvCxnSpPr>
            <p:nvPr/>
          </p:nvCxnSpPr>
          <p:spPr>
            <a:xfrm flipV="1">
              <a:off x="3838983" y="3639418"/>
              <a:ext cx="814164" cy="1353129"/>
            </a:xfrm>
            <a:prstGeom prst="straightConnector1">
              <a:avLst/>
            </a:prstGeom>
            <a:grpFill/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CE8A4782-8700-717E-F0CC-3F25322F8B68}"/>
                </a:ext>
              </a:extLst>
            </p:cNvPr>
            <p:cNvCxnSpPr>
              <a:cxnSpLocks/>
              <a:stCxn id="20" idx="4"/>
              <a:endCxn id="51" idx="1"/>
            </p:cNvCxnSpPr>
            <p:nvPr/>
          </p:nvCxnSpPr>
          <p:spPr>
            <a:xfrm flipV="1">
              <a:off x="2567764" y="3554622"/>
              <a:ext cx="1661406" cy="563123"/>
            </a:xfrm>
            <a:prstGeom prst="straightConnector1">
              <a:avLst/>
            </a:prstGeom>
            <a:grpFill/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CD649453-CF2D-F3B8-E8A1-04DB77617FAF}"/>
                </a:ext>
              </a:extLst>
            </p:cNvPr>
            <p:cNvCxnSpPr>
              <a:cxnSpLocks/>
              <a:stCxn id="15" idx="24"/>
            </p:cNvCxnSpPr>
            <p:nvPr/>
          </p:nvCxnSpPr>
          <p:spPr>
            <a:xfrm>
              <a:off x="2464894" y="2601815"/>
              <a:ext cx="1736391" cy="613646"/>
            </a:xfrm>
            <a:prstGeom prst="straightConnector1">
              <a:avLst/>
            </a:prstGeom>
            <a:grpFill/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61" name="Graphic 60" descr="Robot Hand with solid fill">
              <a:extLst>
                <a:ext uri="{FF2B5EF4-FFF2-40B4-BE49-F238E27FC236}">
                  <a16:creationId xmlns:a16="http://schemas.microsoft.com/office/drawing/2014/main" id="{E560851A-AE3A-635F-2971-12073462173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485332" y="2367610"/>
              <a:ext cx="610668" cy="610668"/>
            </a:xfrm>
            <a:prstGeom prst="rect">
              <a:avLst/>
            </a:prstGeom>
          </p:spPr>
        </p:pic>
        <p:pic>
          <p:nvPicPr>
            <p:cNvPr id="62" name="Graphic 61" descr="Robot Hand with solid fill">
              <a:extLst>
                <a:ext uri="{FF2B5EF4-FFF2-40B4-BE49-F238E27FC236}">
                  <a16:creationId xmlns:a16="http://schemas.microsoft.com/office/drawing/2014/main" id="{04F3953B-5F5A-05F5-BA1E-050A00C2747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flipH="1">
              <a:off x="4356808" y="1987896"/>
              <a:ext cx="690452" cy="610668"/>
            </a:xfrm>
            <a:prstGeom prst="rect">
              <a:avLst/>
            </a:prstGeom>
          </p:spPr>
        </p:pic>
        <p:pic>
          <p:nvPicPr>
            <p:cNvPr id="63" name="Graphic 62" descr="Robot Hand with solid fill">
              <a:extLst>
                <a:ext uri="{FF2B5EF4-FFF2-40B4-BE49-F238E27FC236}">
                  <a16:creationId xmlns:a16="http://schemas.microsoft.com/office/drawing/2014/main" id="{A1449262-F0AC-645E-2A52-1E5C33B5C7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252593" y="2305565"/>
              <a:ext cx="610668" cy="610668"/>
            </a:xfrm>
            <a:prstGeom prst="rect">
              <a:avLst/>
            </a:prstGeom>
          </p:spPr>
        </p:pic>
        <p:pic>
          <p:nvPicPr>
            <p:cNvPr id="64" name="Graphic 63" descr="Robot Hand with solid fill">
              <a:extLst>
                <a:ext uri="{FF2B5EF4-FFF2-40B4-BE49-F238E27FC236}">
                  <a16:creationId xmlns:a16="http://schemas.microsoft.com/office/drawing/2014/main" id="{CAB6ECD3-82D0-1A65-DF63-CAA8E85762B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flipH="1">
              <a:off x="3005386" y="3096257"/>
              <a:ext cx="635741" cy="610668"/>
            </a:xfrm>
            <a:prstGeom prst="rect">
              <a:avLst/>
            </a:prstGeom>
          </p:spPr>
        </p:pic>
        <p:pic>
          <p:nvPicPr>
            <p:cNvPr id="65" name="Graphic 64" descr="Robot Hand with solid fill">
              <a:extLst>
                <a:ext uri="{FF2B5EF4-FFF2-40B4-BE49-F238E27FC236}">
                  <a16:creationId xmlns:a16="http://schemas.microsoft.com/office/drawing/2014/main" id="{267FE2BA-B600-CB8D-7FBE-9C76E960C41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330475" y="3947748"/>
              <a:ext cx="610668" cy="610668"/>
            </a:xfrm>
            <a:prstGeom prst="rect">
              <a:avLst/>
            </a:prstGeom>
          </p:spPr>
        </p:pic>
        <p:pic>
          <p:nvPicPr>
            <p:cNvPr id="66" name="Graphic 65" descr="Robot Hand with solid fill">
              <a:extLst>
                <a:ext uri="{FF2B5EF4-FFF2-40B4-BE49-F238E27FC236}">
                  <a16:creationId xmlns:a16="http://schemas.microsoft.com/office/drawing/2014/main" id="{A70D8A08-B90F-7559-19AA-4989CCCE24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524376" y="4010648"/>
              <a:ext cx="610668" cy="610668"/>
            </a:xfrm>
            <a:prstGeom prst="rect">
              <a:avLst/>
            </a:prstGeom>
          </p:spPr>
        </p:pic>
        <p:pic>
          <p:nvPicPr>
            <p:cNvPr id="67" name="Graphic 66" descr="Robot Hand with solid fill">
              <a:extLst>
                <a:ext uri="{FF2B5EF4-FFF2-40B4-BE49-F238E27FC236}">
                  <a16:creationId xmlns:a16="http://schemas.microsoft.com/office/drawing/2014/main" id="{58F375C4-2814-849F-C4CC-CF6724A2AF5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flipH="1">
              <a:off x="5734977" y="4098503"/>
              <a:ext cx="614792" cy="610668"/>
            </a:xfrm>
            <a:prstGeom prst="rect">
              <a:avLst/>
            </a:prstGeom>
          </p:spPr>
        </p:pic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072FEF3A-9584-9884-A6F8-FD8ADDBD9DC0}"/>
                </a:ext>
              </a:extLst>
            </p:cNvPr>
            <p:cNvCxnSpPr>
              <a:cxnSpLocks/>
            </p:cNvCxnSpPr>
            <p:nvPr/>
          </p:nvCxnSpPr>
          <p:spPr>
            <a:xfrm>
              <a:off x="5372972" y="3554622"/>
              <a:ext cx="613817" cy="688780"/>
            </a:xfrm>
            <a:prstGeom prst="straightConnector1">
              <a:avLst/>
            </a:prstGeom>
            <a:grpFill/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18F8350D-02F4-5827-5893-CD30258A3CEC}"/>
                </a:ext>
              </a:extLst>
            </p:cNvPr>
            <p:cNvCxnSpPr>
              <a:cxnSpLocks/>
              <a:endCxn id="51" idx="16"/>
            </p:cNvCxnSpPr>
            <p:nvPr/>
          </p:nvCxnSpPr>
          <p:spPr>
            <a:xfrm flipH="1" flipV="1">
              <a:off x="4653147" y="3724213"/>
              <a:ext cx="117574" cy="539290"/>
            </a:xfrm>
            <a:prstGeom prst="straightConnector1">
              <a:avLst/>
            </a:prstGeom>
            <a:grpFill/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F1A39953-20E5-3E22-A577-AF2614DC8808}"/>
                </a:ext>
              </a:extLst>
            </p:cNvPr>
            <p:cNvCxnSpPr>
              <a:cxnSpLocks/>
              <a:endCxn id="51" idx="10"/>
            </p:cNvCxnSpPr>
            <p:nvPr/>
          </p:nvCxnSpPr>
          <p:spPr>
            <a:xfrm flipV="1">
              <a:off x="3643383" y="3639418"/>
              <a:ext cx="840173" cy="478327"/>
            </a:xfrm>
            <a:prstGeom prst="straightConnector1">
              <a:avLst/>
            </a:prstGeom>
            <a:grpFill/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C5EA5666-DB60-A502-6FB1-003C9BFFDE8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02703" y="3286604"/>
              <a:ext cx="665972" cy="91493"/>
            </a:xfrm>
            <a:prstGeom prst="straightConnector1">
              <a:avLst/>
            </a:prstGeom>
            <a:grpFill/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1D51D92B-BCE3-2000-E3AA-62F176CC2E66}"/>
                </a:ext>
              </a:extLst>
            </p:cNvPr>
            <p:cNvCxnSpPr>
              <a:cxnSpLocks/>
              <a:endCxn id="51" idx="2"/>
            </p:cNvCxnSpPr>
            <p:nvPr/>
          </p:nvCxnSpPr>
          <p:spPr>
            <a:xfrm>
              <a:off x="3504220" y="2679820"/>
              <a:ext cx="724950" cy="422560"/>
            </a:xfrm>
            <a:prstGeom prst="straightConnector1">
              <a:avLst/>
            </a:prstGeom>
            <a:grpFill/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ADAB966B-35DF-E97E-99C6-96935AA7590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58453" y="2422856"/>
              <a:ext cx="24477" cy="644878"/>
            </a:xfrm>
            <a:prstGeom prst="straightConnector1">
              <a:avLst/>
            </a:prstGeom>
            <a:grpFill/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4DE5D923-BAD4-0192-55A4-A0B807F3E3EF}"/>
                </a:ext>
              </a:extLst>
            </p:cNvPr>
            <p:cNvCxnSpPr>
              <a:cxnSpLocks/>
              <a:endCxn id="52" idx="15"/>
            </p:cNvCxnSpPr>
            <p:nvPr/>
          </p:nvCxnSpPr>
          <p:spPr>
            <a:xfrm flipH="1">
              <a:off x="5388041" y="2781808"/>
              <a:ext cx="224803" cy="235776"/>
            </a:xfrm>
            <a:prstGeom prst="straightConnector1">
              <a:avLst/>
            </a:prstGeom>
            <a:grpFill/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83" name="Camera 82">
            <a:extLst>
              <a:ext uri="{FF2B5EF4-FFF2-40B4-BE49-F238E27FC236}">
                <a16:creationId xmlns:a16="http://schemas.microsoft.com/office/drawing/2014/main" id="{4D8253AD-5E96-DB5D-D05E-DCFD7DC609A6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3383987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567FD5-37E1-4FE4-9292-A5079A463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587611"/>
            <a:ext cx="10972800" cy="890037"/>
          </a:xfrm>
        </p:spPr>
        <p:txBody>
          <a:bodyPr/>
          <a:lstStyle/>
          <a:p>
            <a:r>
              <a:rPr lang="en-GB" dirty="0"/>
              <a:t>The GBP Planner</a:t>
            </a:r>
            <a:br>
              <a:rPr lang="en-GB" dirty="0"/>
            </a:br>
            <a:r>
              <a:rPr lang="en-GB" sz="2400" b="0" i="1" dirty="0"/>
              <a:t>(</a:t>
            </a:r>
            <a:r>
              <a:rPr lang="en-GB" sz="2400" i="1" dirty="0"/>
              <a:t>G</a:t>
            </a:r>
            <a:r>
              <a:rPr lang="en-GB" sz="2400" b="0" i="1" dirty="0"/>
              <a:t>aussian </a:t>
            </a:r>
            <a:r>
              <a:rPr lang="en-GB" sz="2400" i="1" dirty="0"/>
              <a:t>B</a:t>
            </a:r>
            <a:r>
              <a:rPr lang="en-GB" sz="2400" b="0" i="1" dirty="0"/>
              <a:t>elief </a:t>
            </a:r>
            <a:r>
              <a:rPr lang="en-GB" sz="2400" i="1" dirty="0"/>
              <a:t>P</a:t>
            </a:r>
            <a:r>
              <a:rPr lang="en-GB" sz="2400" b="0" i="1" dirty="0"/>
              <a:t>ropagation)</a:t>
            </a:r>
            <a:endParaRPr lang="en-GB" b="0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154661-CBAD-4A76-A507-80D4CD6AE2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5688" y="2000892"/>
            <a:ext cx="6495393" cy="3857615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GB" sz="2000" dirty="0"/>
              <a:t>Robots can </a:t>
            </a:r>
            <a:r>
              <a:rPr lang="en-GB" sz="2000" b="1" dirty="0"/>
              <a:t>collaborate</a:t>
            </a:r>
            <a:r>
              <a:rPr lang="en-GB" sz="2000" dirty="0"/>
              <a:t> to plan </a:t>
            </a:r>
            <a:br>
              <a:rPr lang="en-GB" sz="2000" dirty="0"/>
            </a:br>
            <a:r>
              <a:rPr lang="en-GB" sz="2000" b="1" dirty="0"/>
              <a:t>safe</a:t>
            </a:r>
            <a:r>
              <a:rPr lang="en-GB" sz="2000" dirty="0"/>
              <a:t> and </a:t>
            </a:r>
            <a:r>
              <a:rPr lang="en-GB" sz="2000" b="1" dirty="0"/>
              <a:t>efficient</a:t>
            </a:r>
            <a:r>
              <a:rPr lang="en-GB" sz="2000" dirty="0"/>
              <a:t> paths with </a:t>
            </a:r>
            <a:br>
              <a:rPr lang="en-GB" sz="2000" dirty="0"/>
            </a:br>
            <a:r>
              <a:rPr lang="en-GB" sz="2000" b="1" dirty="0"/>
              <a:t>iterative message passing</a:t>
            </a:r>
          </a:p>
          <a:p>
            <a:endParaRPr lang="en-GB" sz="2000" b="1" dirty="0"/>
          </a:p>
          <a:p>
            <a:r>
              <a:rPr lang="en-GB" sz="2000" b="1" dirty="0"/>
              <a:t>Decentralised</a:t>
            </a:r>
            <a:r>
              <a:rPr lang="en-GB" sz="2000" dirty="0"/>
              <a:t>, via peer-to-peer communication</a:t>
            </a:r>
          </a:p>
          <a:p>
            <a:endParaRPr lang="en-GB" sz="2000" dirty="0"/>
          </a:p>
          <a:p>
            <a:r>
              <a:rPr lang="en-GB" sz="2000" dirty="0"/>
              <a:t>Asynchronous message passing brings</a:t>
            </a:r>
            <a:br>
              <a:rPr lang="en-GB" sz="2000" dirty="0"/>
            </a:br>
            <a:r>
              <a:rPr lang="en-GB" sz="2000" b="1" dirty="0"/>
              <a:t>robustness to communications failures</a:t>
            </a:r>
          </a:p>
          <a:p>
            <a:endParaRPr lang="en-GB" sz="2000" dirty="0"/>
          </a:p>
          <a:p>
            <a:endParaRPr lang="en-GB" sz="20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B3928B-2CD6-4DA4-861B-B5D7EDA465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DA0FDA7-C80A-4A6C-BCE5-276BA0E63F0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/>
          </a:bodyPr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2963AB-14C1-4E55-8B70-00078447080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F5DC37F-DF6A-D133-646E-C07B5AA6B67B}"/>
              </a:ext>
            </a:extLst>
          </p:cNvPr>
          <p:cNvGrpSpPr/>
          <p:nvPr/>
        </p:nvGrpSpPr>
        <p:grpSpPr>
          <a:xfrm>
            <a:off x="7224681" y="2000892"/>
            <a:ext cx="3393147" cy="3404235"/>
            <a:chOff x="30502250" y="18381863"/>
            <a:chExt cx="3682205" cy="3694239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FD164D96-261B-E40B-9337-AB44F84E51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9865" t="30092"/>
            <a:stretch/>
          </p:blipFill>
          <p:spPr>
            <a:xfrm>
              <a:off x="30502250" y="18381863"/>
              <a:ext cx="3682205" cy="3694239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</p:spPr>
        </p:pic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6FCA5C27-7175-587D-7B0E-38E407D2AB92}"/>
                </a:ext>
              </a:extLst>
            </p:cNvPr>
            <p:cNvSpPr/>
            <p:nvPr/>
          </p:nvSpPr>
          <p:spPr>
            <a:xfrm>
              <a:off x="32153643" y="20114693"/>
              <a:ext cx="1722416" cy="476652"/>
            </a:xfrm>
            <a:prstGeom prst="roundRect">
              <a:avLst/>
            </a:prstGeom>
            <a:solidFill>
              <a:srgbClr val="31092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9267" tIns="39632" rIns="79267" bIns="39632"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Lato Black"/>
                  <a:ea typeface="Segoe UI Black"/>
                  <a:cs typeface="Segoe UI"/>
                </a:rPr>
                <a:t>GBP Planner</a:t>
              </a:r>
              <a:endParaRPr lang="en-US" sz="1100" dirty="0"/>
            </a:p>
          </p:txBody>
        </p:sp>
      </p:grpSp>
      <p:pic>
        <p:nvPicPr>
          <p:cNvPr id="16" name="Camera 15">
            <a:extLst>
              <a:ext uri="{FF2B5EF4-FFF2-40B4-BE49-F238E27FC236}">
                <a16:creationId xmlns:a16="http://schemas.microsoft.com/office/drawing/2014/main" id="{20B9116C-7524-8CEA-4EF4-C0BA8D2D5C20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445471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DB7513-0093-EDA2-4BC4-E43A881A5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Path Planning: the </a:t>
            </a:r>
            <a:r>
              <a:rPr lang="en-GB" dirty="0"/>
              <a:t>optimisation of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01D7DE9-BB12-EFF2-24C6-5CB333BBF227}"/>
              </a:ext>
            </a:extLst>
          </p:cNvPr>
          <p:cNvSpPr/>
          <p:nvPr/>
        </p:nvSpPr>
        <p:spPr>
          <a:xfrm>
            <a:off x="2047893" y="1771521"/>
            <a:ext cx="2384602" cy="70322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b="1" dirty="0">
                <a:solidFill>
                  <a:srgbClr val="385723"/>
                </a:solidFill>
              </a:rPr>
              <a:t>Variables</a:t>
            </a: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223D44FB-9BE3-BDD1-6620-ADF30EA65D00}"/>
              </a:ext>
            </a:extLst>
          </p:cNvPr>
          <p:cNvSpPr/>
          <p:nvPr/>
        </p:nvSpPr>
        <p:spPr>
          <a:xfrm>
            <a:off x="1055688" y="1690688"/>
            <a:ext cx="4443430" cy="3204041"/>
          </a:xfrm>
          <a:prstGeom prst="roundRect">
            <a:avLst/>
          </a:prstGeom>
          <a:noFill/>
          <a:ln>
            <a:solidFill>
              <a:srgbClr val="3857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385723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1DA47C-B96E-3CFC-28A5-7C58192E9105}"/>
              </a:ext>
            </a:extLst>
          </p:cNvPr>
          <p:cNvSpPr txBox="1"/>
          <p:nvPr/>
        </p:nvSpPr>
        <p:spPr>
          <a:xfrm>
            <a:off x="2145167" y="2337789"/>
            <a:ext cx="25648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385723"/>
                </a:solidFill>
              </a:rPr>
              <a:t>Robot planned states </a:t>
            </a:r>
            <a:r>
              <a:rPr lang="en-GB" sz="1600" dirty="0">
                <a:solidFill>
                  <a:srgbClr val="385723"/>
                </a:solidFill>
              </a:rPr>
              <a:t>(position and velocities)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2488A24F-BCCF-FE51-6F3C-FB327C44FAF1}"/>
              </a:ext>
            </a:extLst>
          </p:cNvPr>
          <p:cNvGrpSpPr/>
          <p:nvPr/>
        </p:nvGrpSpPr>
        <p:grpSpPr>
          <a:xfrm>
            <a:off x="1069843" y="3303254"/>
            <a:ext cx="4354004" cy="1340700"/>
            <a:chOff x="1624257" y="4147108"/>
            <a:chExt cx="3279729" cy="1009906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FC2FFB0A-B2A6-9F4C-9249-6032C638222A}"/>
                </a:ext>
              </a:extLst>
            </p:cNvPr>
            <p:cNvGrpSpPr/>
            <p:nvPr/>
          </p:nvGrpSpPr>
          <p:grpSpPr>
            <a:xfrm>
              <a:off x="2468936" y="4147108"/>
              <a:ext cx="2435050" cy="820540"/>
              <a:chOff x="4111372" y="1736585"/>
              <a:chExt cx="6552858" cy="2208124"/>
            </a:xfrm>
          </p:grpSpPr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DE2C4EE6-408F-C994-DDAA-C8A930AD578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54679" y="2712398"/>
                <a:ext cx="914686" cy="37365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70AD47"/>
                </a:solidFill>
                <a:prstDash val="sysDash"/>
                <a:miter lim="800000"/>
                <a:tailEnd type="triangle"/>
              </a:ln>
              <a:effectLst/>
            </p:spPr>
          </p:cxn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B75724C-F3B6-3B33-D9C7-7B8F162FBA43}"/>
                  </a:ext>
                </a:extLst>
              </p:cNvPr>
              <p:cNvSpPr txBox="1"/>
              <p:nvPr/>
            </p:nvSpPr>
            <p:spPr>
              <a:xfrm>
                <a:off x="8423297" y="3073743"/>
                <a:ext cx="2240933" cy="5615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200" b="1" i="1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Calibri" panose="020F0502020204030204"/>
                  </a:rPr>
                  <a:t>Towards goals</a:t>
                </a:r>
              </a:p>
            </p:txBody>
          </p: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0CB7DF3D-D215-0E6F-E0E0-9101A86F91D8}"/>
                  </a:ext>
                </a:extLst>
              </p:cNvPr>
              <p:cNvGrpSpPr/>
              <p:nvPr/>
            </p:nvGrpSpPr>
            <p:grpSpPr>
              <a:xfrm>
                <a:off x="4111372" y="2234748"/>
                <a:ext cx="4312348" cy="1077371"/>
                <a:chOff x="3478713" y="1400783"/>
                <a:chExt cx="4917324" cy="1228516"/>
              </a:xfrm>
              <a:solidFill>
                <a:srgbClr val="70AD47">
                  <a:lumMod val="75000"/>
                </a:srgbClr>
              </a:solidFill>
            </p:grpSpPr>
            <p:sp>
              <p:nvSpPr>
                <p:cNvPr id="18" name="Oval 17">
                  <a:extLst>
                    <a:ext uri="{FF2B5EF4-FFF2-40B4-BE49-F238E27FC236}">
                      <a16:creationId xmlns:a16="http://schemas.microsoft.com/office/drawing/2014/main" id="{50445ADE-2E38-0EEC-9836-9F59A67D5579}"/>
                    </a:ext>
                  </a:extLst>
                </p:cNvPr>
                <p:cNvSpPr/>
                <p:nvPr/>
              </p:nvSpPr>
              <p:spPr>
                <a:xfrm rot="20859986">
                  <a:off x="3478713" y="1714898"/>
                  <a:ext cx="914401" cy="914401"/>
                </a:xfrm>
                <a:prstGeom prst="ellipse">
                  <a:avLst/>
                </a:prstGeom>
                <a:solidFill>
                  <a:srgbClr val="70AD47">
                    <a:lumMod val="75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0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9" name="Oval 18">
                  <a:extLst>
                    <a:ext uri="{FF2B5EF4-FFF2-40B4-BE49-F238E27FC236}">
                      <a16:creationId xmlns:a16="http://schemas.microsoft.com/office/drawing/2014/main" id="{E0025947-268B-BB49-9683-16C77F4DD1BE}"/>
                    </a:ext>
                  </a:extLst>
                </p:cNvPr>
                <p:cNvSpPr/>
                <p:nvPr/>
              </p:nvSpPr>
              <p:spPr>
                <a:xfrm rot="21146552">
                  <a:off x="5366026" y="1400783"/>
                  <a:ext cx="914400" cy="914400"/>
                </a:xfrm>
                <a:prstGeom prst="ellipse">
                  <a:avLst/>
                </a:prstGeom>
                <a:solidFill>
                  <a:srgbClr val="70AD47">
                    <a:lumMod val="60000"/>
                    <a:lumOff val="40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0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0" name="Oval 19">
                  <a:extLst>
                    <a:ext uri="{FF2B5EF4-FFF2-40B4-BE49-F238E27FC236}">
                      <a16:creationId xmlns:a16="http://schemas.microsoft.com/office/drawing/2014/main" id="{6932E0EF-DC6C-270C-5543-0FF4A458010D}"/>
                    </a:ext>
                  </a:extLst>
                </p:cNvPr>
                <p:cNvSpPr/>
                <p:nvPr/>
              </p:nvSpPr>
              <p:spPr>
                <a:xfrm>
                  <a:off x="7481637" y="1400783"/>
                  <a:ext cx="914400" cy="914400"/>
                </a:xfrm>
                <a:prstGeom prst="ellipse">
                  <a:avLst/>
                </a:prstGeom>
                <a:solidFill>
                  <a:srgbClr val="70AD47">
                    <a:lumMod val="40000"/>
                    <a:lumOff val="60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0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4FBEACC-78F2-EE19-C4FC-D0E98971E008}"/>
                  </a:ext>
                </a:extLst>
              </p:cNvPr>
              <p:cNvSpPr txBox="1"/>
              <p:nvPr/>
            </p:nvSpPr>
            <p:spPr>
              <a:xfrm>
                <a:off x="4139366" y="3282114"/>
                <a:ext cx="967151" cy="6625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000" b="1" i="1" dirty="0">
                    <a:solidFill>
                      <a:srgbClr val="548235"/>
                    </a:solidFill>
                    <a:latin typeface="Calibri" panose="020F0502020204030204"/>
                  </a:rPr>
                  <a:t>t=1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6F96977-4F5F-91EF-5A79-8DB0BB7AA86A}"/>
                  </a:ext>
                </a:extLst>
              </p:cNvPr>
              <p:cNvSpPr txBox="1"/>
              <p:nvPr/>
            </p:nvSpPr>
            <p:spPr>
              <a:xfrm>
                <a:off x="5839291" y="3088714"/>
                <a:ext cx="967150" cy="6625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000" b="1" i="1" dirty="0">
                    <a:solidFill>
                      <a:srgbClr val="A9D18E"/>
                    </a:solidFill>
                    <a:latin typeface="Calibri" panose="020F0502020204030204"/>
                  </a:rPr>
                  <a:t>t=2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C0915D3-992D-6B3E-51A5-FE036EF69F6A}"/>
                  </a:ext>
                </a:extLst>
              </p:cNvPr>
              <p:cNvSpPr txBox="1"/>
              <p:nvPr/>
            </p:nvSpPr>
            <p:spPr>
              <a:xfrm>
                <a:off x="7444870" y="2910658"/>
                <a:ext cx="980088" cy="6625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000" b="1" i="1" dirty="0">
                    <a:solidFill>
                      <a:srgbClr val="C5E0B4"/>
                    </a:solidFill>
                    <a:latin typeface="Calibri" panose="020F0502020204030204"/>
                  </a:rPr>
                  <a:t>t=K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F047FD7-E4FB-3B34-39CA-11709E5B24AC}"/>
                  </a:ext>
                </a:extLst>
              </p:cNvPr>
              <p:cNvSpPr txBox="1"/>
              <p:nvPr/>
            </p:nvSpPr>
            <p:spPr>
              <a:xfrm>
                <a:off x="7288096" y="1736585"/>
                <a:ext cx="1963303" cy="5303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100" b="1" dirty="0">
                    <a:solidFill>
                      <a:srgbClr val="548235"/>
                    </a:solidFill>
                    <a:latin typeface="Calibri" panose="020F0502020204030204"/>
                  </a:rPr>
                  <a:t>Horizon state</a:t>
                </a:r>
              </a:p>
            </p:txBody>
          </p:sp>
        </p:grp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FF85CFB-9ED8-3FB2-AA17-32E3AB27289D}"/>
                </a:ext>
              </a:extLst>
            </p:cNvPr>
            <p:cNvSpPr/>
            <p:nvPr/>
          </p:nvSpPr>
          <p:spPr>
            <a:xfrm rot="21088620">
              <a:off x="1941833" y="4650352"/>
              <a:ext cx="281370" cy="281370"/>
            </a:xfrm>
            <a:prstGeom prst="ellipse">
              <a:avLst/>
            </a:prstGeom>
            <a:solidFill>
              <a:srgbClr val="70AD47">
                <a:lumMod val="50000"/>
              </a:srgbClr>
            </a:solidFill>
            <a:ln w="12700" cap="flat" cmpd="sng" algn="ctr">
              <a:solidFill>
                <a:srgbClr val="70AD47">
                  <a:lumMod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5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DA368A0-17A2-DD43-B40A-1F41688BC7DF}"/>
                </a:ext>
              </a:extLst>
            </p:cNvPr>
            <p:cNvSpPr txBox="1"/>
            <p:nvPr/>
          </p:nvSpPr>
          <p:spPr>
            <a:xfrm>
              <a:off x="1624257" y="4446350"/>
              <a:ext cx="498935" cy="3245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100" b="1" dirty="0">
                  <a:solidFill>
                    <a:srgbClr val="70AD47">
                      <a:lumMod val="50000"/>
                    </a:srgbClr>
                  </a:solidFill>
                  <a:latin typeface="Calibri" panose="020F0502020204030204"/>
                </a:rPr>
                <a:t>Current </a:t>
              </a:r>
              <a:br>
                <a:rPr lang="en-GB" sz="1100" b="1" dirty="0">
                  <a:solidFill>
                    <a:srgbClr val="70AD47">
                      <a:lumMod val="50000"/>
                    </a:srgbClr>
                  </a:solidFill>
                  <a:latin typeface="Calibri" panose="020F0502020204030204"/>
                </a:rPr>
              </a:br>
              <a:r>
                <a:rPr lang="en-GB" sz="1100" b="1" dirty="0">
                  <a:solidFill>
                    <a:srgbClr val="70AD47">
                      <a:lumMod val="50000"/>
                    </a:srgbClr>
                  </a:solidFill>
                  <a:latin typeface="Calibri" panose="020F0502020204030204"/>
                </a:rPr>
                <a:t>state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AD11C302-649F-D8C2-8E23-235402363536}"/>
                </a:ext>
              </a:extLst>
            </p:cNvPr>
            <p:cNvSpPr txBox="1"/>
            <p:nvPr/>
          </p:nvSpPr>
          <p:spPr>
            <a:xfrm>
              <a:off x="1942032" y="4910793"/>
              <a:ext cx="35939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000" b="1" i="1" dirty="0">
                  <a:solidFill>
                    <a:srgbClr val="385723"/>
                  </a:solidFill>
                  <a:latin typeface="Calibri" panose="020F0502020204030204"/>
                </a:rPr>
                <a:t>t=0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C130C3E-E027-2039-BCDB-7C6468EF4756}"/>
              </a:ext>
            </a:extLst>
          </p:cNvPr>
          <p:cNvGrpSpPr/>
          <p:nvPr/>
        </p:nvGrpSpPr>
        <p:grpSpPr>
          <a:xfrm>
            <a:off x="5621482" y="1690688"/>
            <a:ext cx="5458894" cy="3204041"/>
            <a:chOff x="5621482" y="1690688"/>
            <a:chExt cx="5458894" cy="3204041"/>
          </a:xfrm>
        </p:grpSpPr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2FF9BC9B-1D15-FE56-256B-C05C8B3A5D6D}"/>
                </a:ext>
              </a:extLst>
            </p:cNvPr>
            <p:cNvGrpSpPr/>
            <p:nvPr/>
          </p:nvGrpSpPr>
          <p:grpSpPr>
            <a:xfrm>
              <a:off x="9595543" y="3769795"/>
              <a:ext cx="516375" cy="169269"/>
              <a:chOff x="8700218" y="3456386"/>
              <a:chExt cx="516375" cy="169269"/>
            </a:xfrm>
            <a:solidFill>
              <a:srgbClr val="C00000"/>
            </a:solidFill>
          </p:grpSpPr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F113E9B5-BA02-2D81-990F-641F6F0447BB}"/>
                  </a:ext>
                </a:extLst>
              </p:cNvPr>
              <p:cNvCxnSpPr>
                <a:cxnSpLocks/>
                <a:stCxn id="13" idx="6"/>
              </p:cNvCxnSpPr>
              <p:nvPr/>
            </p:nvCxnSpPr>
            <p:spPr>
              <a:xfrm flipH="1">
                <a:off x="8700218" y="3541020"/>
                <a:ext cx="169506" cy="0"/>
              </a:xfrm>
              <a:prstGeom prst="line">
                <a:avLst/>
              </a:prstGeom>
              <a:grpFill/>
              <a:ln w="38100" cap="flat" cmpd="sng" algn="ctr">
                <a:solidFill>
                  <a:srgbClr val="C00000"/>
                </a:solidFill>
                <a:prstDash val="sysDot"/>
                <a:miter lim="800000"/>
              </a:ln>
              <a:effectLst/>
            </p:spPr>
          </p:cxnSp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C1F91276-A901-EE48-E7C6-D1EF30A3BEB2}"/>
                  </a:ext>
                </a:extLst>
              </p:cNvPr>
              <p:cNvGrpSpPr/>
              <p:nvPr/>
            </p:nvGrpSpPr>
            <p:grpSpPr>
              <a:xfrm>
                <a:off x="8869725" y="3456386"/>
                <a:ext cx="346868" cy="169269"/>
                <a:chOff x="8869725" y="3456386"/>
                <a:chExt cx="346868" cy="169269"/>
              </a:xfrm>
              <a:grpFill/>
            </p:grpSpPr>
            <p:sp>
              <p:nvSpPr>
                <p:cNvPr id="13" name="Circle: Hollow 12">
                  <a:extLst>
                    <a:ext uri="{FF2B5EF4-FFF2-40B4-BE49-F238E27FC236}">
                      <a16:creationId xmlns:a16="http://schemas.microsoft.com/office/drawing/2014/main" id="{C3E7BC03-DB9A-55F5-93FE-E04F6ED983E9}"/>
                    </a:ext>
                  </a:extLst>
                </p:cNvPr>
                <p:cNvSpPr/>
                <p:nvPr/>
              </p:nvSpPr>
              <p:spPr>
                <a:xfrm rot="10800000">
                  <a:off x="8869725" y="3456386"/>
                  <a:ext cx="169269" cy="169269"/>
                </a:xfrm>
                <a:prstGeom prst="donut">
                  <a:avLst/>
                </a:prstGeom>
                <a:grpFill/>
                <a:ln w="12700" cap="flat" cmpd="sng" algn="ctr">
                  <a:solidFill>
                    <a:srgbClr val="C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31" name="Straight Connector 30">
                  <a:extLst>
                    <a:ext uri="{FF2B5EF4-FFF2-40B4-BE49-F238E27FC236}">
                      <a16:creationId xmlns:a16="http://schemas.microsoft.com/office/drawing/2014/main" id="{346ABE8C-959D-E8D0-A4ED-52519F84EA13}"/>
                    </a:ext>
                  </a:extLst>
                </p:cNvPr>
                <p:cNvCxnSpPr>
                  <a:cxnSpLocks/>
                  <a:endCxn id="13" idx="2"/>
                </p:cNvCxnSpPr>
                <p:nvPr/>
              </p:nvCxnSpPr>
              <p:spPr>
                <a:xfrm flipH="1">
                  <a:off x="9038994" y="3541020"/>
                  <a:ext cx="177599" cy="0"/>
                </a:xfrm>
                <a:prstGeom prst="line">
                  <a:avLst/>
                </a:prstGeom>
                <a:grpFill/>
                <a:ln w="38100" cap="flat" cmpd="sng" algn="ctr">
                  <a:solidFill>
                    <a:srgbClr val="C00000"/>
                  </a:solidFill>
                  <a:prstDash val="sysDot"/>
                  <a:miter lim="800000"/>
                </a:ln>
                <a:effectLst/>
              </p:spPr>
            </p:cxnSp>
          </p:grpSp>
        </p:grpSp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452EECCB-DDAE-A512-086D-E3594BE586C2}"/>
                </a:ext>
              </a:extLst>
            </p:cNvPr>
            <p:cNvSpPr/>
            <p:nvPr/>
          </p:nvSpPr>
          <p:spPr>
            <a:xfrm>
              <a:off x="5621482" y="1849045"/>
              <a:ext cx="1198784" cy="548173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b="1" dirty="0">
                  <a:solidFill>
                    <a:schemeClr val="tx1"/>
                  </a:solidFill>
                </a:rPr>
                <a:t>under</a:t>
              </a:r>
            </a:p>
          </p:txBody>
        </p:sp>
        <p:sp>
          <p:nvSpPr>
            <p:cNvPr id="51" name="Rectangle: Rounded Corners 50">
              <a:extLst>
                <a:ext uri="{FF2B5EF4-FFF2-40B4-BE49-F238E27FC236}">
                  <a16:creationId xmlns:a16="http://schemas.microsoft.com/office/drawing/2014/main" id="{F4CA6B06-9AC1-BBF0-22CC-E1C406027127}"/>
                </a:ext>
              </a:extLst>
            </p:cNvPr>
            <p:cNvSpPr/>
            <p:nvPr/>
          </p:nvSpPr>
          <p:spPr>
            <a:xfrm>
              <a:off x="6942629" y="1690688"/>
              <a:ext cx="4137747" cy="3204041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C00000"/>
                </a:solidFill>
              </a:endParaRPr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63B43FBD-458C-DBCC-BACA-32EA77A64E81}"/>
                </a:ext>
              </a:extLst>
            </p:cNvPr>
            <p:cNvSpPr/>
            <p:nvPr/>
          </p:nvSpPr>
          <p:spPr>
            <a:xfrm>
              <a:off x="7696486" y="1797775"/>
              <a:ext cx="2945512" cy="736958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3200" b="1" dirty="0">
                  <a:solidFill>
                    <a:srgbClr val="C00000"/>
                  </a:solidFill>
                </a:rPr>
                <a:t>Constraints</a:t>
              </a:r>
              <a:endParaRPr lang="en-GB" sz="3200" dirty="0">
                <a:solidFill>
                  <a:srgbClr val="C00000"/>
                </a:solidFill>
              </a:endParaRP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E94E1E8-1CFD-74F7-9760-7D04E73BDB7B}"/>
                </a:ext>
              </a:extLst>
            </p:cNvPr>
            <p:cNvGrpSpPr/>
            <p:nvPr/>
          </p:nvGrpSpPr>
          <p:grpSpPr>
            <a:xfrm>
              <a:off x="7730713" y="3176975"/>
              <a:ext cx="1083951" cy="504050"/>
              <a:chOff x="7975777" y="2574030"/>
              <a:chExt cx="1083951" cy="504050"/>
            </a:xfrm>
          </p:grpSpPr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6630C8BF-B7C8-BB6A-2672-F5B73888E9E0}"/>
                  </a:ext>
                </a:extLst>
              </p:cNvPr>
              <p:cNvGrpSpPr/>
              <p:nvPr/>
            </p:nvGrpSpPr>
            <p:grpSpPr>
              <a:xfrm>
                <a:off x="8143642" y="2932390"/>
                <a:ext cx="645854" cy="145690"/>
                <a:chOff x="9497763" y="1469664"/>
                <a:chExt cx="687097" cy="154994"/>
              </a:xfrm>
              <a:solidFill>
                <a:schemeClr val="tx1"/>
              </a:solidFill>
            </p:grpSpPr>
            <p:cxnSp>
              <p:nvCxnSpPr>
                <p:cNvPr id="47" name="Straight Connector 46">
                  <a:extLst>
                    <a:ext uri="{FF2B5EF4-FFF2-40B4-BE49-F238E27FC236}">
                      <a16:creationId xmlns:a16="http://schemas.microsoft.com/office/drawing/2014/main" id="{5B154B74-27C2-0873-2C70-2B3B25B2700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9497763" y="1547161"/>
                  <a:ext cx="687097" cy="0"/>
                </a:xfrm>
                <a:prstGeom prst="line">
                  <a:avLst/>
                </a:prstGeom>
                <a:solidFill>
                  <a:srgbClr val="C00000"/>
                </a:solidFill>
                <a:ln w="38100">
                  <a:solidFill>
                    <a:srgbClr val="C00000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8" name="Rectangle 47">
                  <a:extLst>
                    <a:ext uri="{FF2B5EF4-FFF2-40B4-BE49-F238E27FC236}">
                      <a16:creationId xmlns:a16="http://schemas.microsoft.com/office/drawing/2014/main" id="{39B2882D-B559-5563-D8F4-7044B09045A6}"/>
                    </a:ext>
                  </a:extLst>
                </p:cNvPr>
                <p:cNvSpPr/>
                <p:nvPr/>
              </p:nvSpPr>
              <p:spPr>
                <a:xfrm rot="10800000">
                  <a:off x="9750841" y="1469664"/>
                  <a:ext cx="154994" cy="154994"/>
                </a:xfrm>
                <a:prstGeom prst="rect">
                  <a:avLst/>
                </a:prstGeom>
                <a:solidFill>
                  <a:srgbClr val="C00000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600" dirty="0"/>
                </a:p>
              </p:txBody>
            </p:sp>
          </p:grp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1383976B-1BCB-D346-1026-32DE5BE8028A}"/>
                  </a:ext>
                </a:extLst>
              </p:cNvPr>
              <p:cNvSpPr txBox="1"/>
              <p:nvPr/>
            </p:nvSpPr>
            <p:spPr>
              <a:xfrm>
                <a:off x="7975777" y="2574030"/>
                <a:ext cx="108395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rgbClr val="C00000"/>
                    </a:solidFill>
                  </a:rPr>
                  <a:t>Dynamics</a:t>
                </a:r>
              </a:p>
            </p:txBody>
          </p:sp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59EE7269-46A9-1D29-E78F-253028F337F8}"/>
                </a:ext>
              </a:extLst>
            </p:cNvPr>
            <p:cNvSpPr txBox="1"/>
            <p:nvPr/>
          </p:nvSpPr>
          <p:spPr>
            <a:xfrm>
              <a:off x="9294924" y="3191298"/>
              <a:ext cx="111761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dirty="0">
                  <a:solidFill>
                    <a:srgbClr val="C00000"/>
                  </a:solidFill>
                </a:rPr>
                <a:t>Obstacle</a:t>
              </a:r>
              <a:br>
                <a:rPr lang="en-GB" sz="1600" dirty="0">
                  <a:solidFill>
                    <a:srgbClr val="C00000"/>
                  </a:solidFill>
                </a:rPr>
              </a:br>
              <a:r>
                <a:rPr lang="en-GB" sz="1600" dirty="0">
                  <a:solidFill>
                    <a:srgbClr val="C00000"/>
                  </a:solidFill>
                </a:rPr>
                <a:t>avoidance</a:t>
              </a:r>
            </a:p>
          </p:txBody>
        </p: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C0F7FC71-469A-F49E-5D97-0DA234E7B36B}"/>
                </a:ext>
              </a:extLst>
            </p:cNvPr>
            <p:cNvGrpSpPr/>
            <p:nvPr/>
          </p:nvGrpSpPr>
          <p:grpSpPr>
            <a:xfrm>
              <a:off x="8065900" y="3951041"/>
              <a:ext cx="1901483" cy="754045"/>
              <a:chOff x="7137511" y="3886265"/>
              <a:chExt cx="1901483" cy="754045"/>
            </a:xfrm>
          </p:grpSpPr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9E40538-F06A-B7B0-6F09-DDAD93DB08E4}"/>
                  </a:ext>
                </a:extLst>
              </p:cNvPr>
              <p:cNvSpPr txBox="1"/>
              <p:nvPr/>
            </p:nvSpPr>
            <p:spPr>
              <a:xfrm>
                <a:off x="7137511" y="3886265"/>
                <a:ext cx="190148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rgbClr val="C00000"/>
                    </a:solidFill>
                  </a:rPr>
                  <a:t>Inter-robot </a:t>
                </a:r>
                <a:br>
                  <a:rPr lang="en-GB" sz="1600" dirty="0">
                    <a:solidFill>
                      <a:srgbClr val="C00000"/>
                    </a:solidFill>
                  </a:rPr>
                </a:br>
                <a:r>
                  <a:rPr lang="en-GB" sz="1600" dirty="0">
                    <a:solidFill>
                      <a:srgbClr val="C00000"/>
                    </a:solidFill>
                  </a:rPr>
                  <a:t>collision avoidance</a:t>
                </a:r>
              </a:p>
            </p:txBody>
          </p:sp>
          <p:grpSp>
            <p:nvGrpSpPr>
              <p:cNvPr id="66" name="Group 65">
                <a:extLst>
                  <a:ext uri="{FF2B5EF4-FFF2-40B4-BE49-F238E27FC236}">
                    <a16:creationId xmlns:a16="http://schemas.microsoft.com/office/drawing/2014/main" id="{00845900-B2CE-5DAD-7F0C-403426C101EF}"/>
                  </a:ext>
                </a:extLst>
              </p:cNvPr>
              <p:cNvGrpSpPr/>
              <p:nvPr/>
            </p:nvGrpSpPr>
            <p:grpSpPr>
              <a:xfrm>
                <a:off x="7747659" y="4471040"/>
                <a:ext cx="599280" cy="169270"/>
                <a:chOff x="2510866" y="4359213"/>
                <a:chExt cx="599280" cy="169270"/>
              </a:xfrm>
            </p:grpSpPr>
            <p:sp>
              <p:nvSpPr>
                <p:cNvPr id="63" name="Frame 62">
                  <a:extLst>
                    <a:ext uri="{FF2B5EF4-FFF2-40B4-BE49-F238E27FC236}">
                      <a16:creationId xmlns:a16="http://schemas.microsoft.com/office/drawing/2014/main" id="{3E3DF8B7-34F2-2689-656B-CEFD4E1D294A}"/>
                    </a:ext>
                  </a:extLst>
                </p:cNvPr>
                <p:cNvSpPr/>
                <p:nvPr/>
              </p:nvSpPr>
              <p:spPr>
                <a:xfrm rot="10800000">
                  <a:off x="2728704" y="4359213"/>
                  <a:ext cx="169269" cy="169270"/>
                </a:xfrm>
                <a:prstGeom prst="frame">
                  <a:avLst/>
                </a:prstGeom>
                <a:solidFill>
                  <a:sysClr val="windowText" lastClr="000000"/>
                </a:solidFill>
                <a:ln w="38100" cap="flat" cmpd="sng" algn="ctr">
                  <a:solidFill>
                    <a:srgbClr val="C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7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64" name="Straight Connector 63">
                  <a:extLst>
                    <a:ext uri="{FF2B5EF4-FFF2-40B4-BE49-F238E27FC236}">
                      <a16:creationId xmlns:a16="http://schemas.microsoft.com/office/drawing/2014/main" id="{E72CE355-E2D9-14FC-6436-6D5569EB5B69}"/>
                    </a:ext>
                  </a:extLst>
                </p:cNvPr>
                <p:cNvCxnSpPr>
                  <a:cxnSpLocks/>
                  <a:endCxn id="63" idx="1"/>
                </p:cNvCxnSpPr>
                <p:nvPr/>
              </p:nvCxnSpPr>
              <p:spPr>
                <a:xfrm flipH="1" flipV="1">
                  <a:off x="2897974" y="4443848"/>
                  <a:ext cx="212172" cy="2565"/>
                </a:xfrm>
                <a:prstGeom prst="line">
                  <a:avLst/>
                </a:prstGeom>
                <a:solidFill>
                  <a:sysClr val="windowText" lastClr="000000"/>
                </a:solidFill>
                <a:ln w="38100" cap="flat" cmpd="sng" algn="ctr">
                  <a:solidFill>
                    <a:srgbClr val="C00000"/>
                  </a:solidFill>
                  <a:prstDash val="dash"/>
                  <a:miter lim="800000"/>
                </a:ln>
                <a:effectLst/>
              </p:spPr>
            </p:cxnSp>
            <p:cxnSp>
              <p:nvCxnSpPr>
                <p:cNvPr id="65" name="Straight Connector 64">
                  <a:extLst>
                    <a:ext uri="{FF2B5EF4-FFF2-40B4-BE49-F238E27FC236}">
                      <a16:creationId xmlns:a16="http://schemas.microsoft.com/office/drawing/2014/main" id="{74AB0C3B-FCEE-2148-542F-F40E81DB08EB}"/>
                    </a:ext>
                  </a:extLst>
                </p:cNvPr>
                <p:cNvCxnSpPr>
                  <a:cxnSpLocks/>
                  <a:endCxn id="63" idx="3"/>
                </p:cNvCxnSpPr>
                <p:nvPr/>
              </p:nvCxnSpPr>
              <p:spPr>
                <a:xfrm flipV="1">
                  <a:off x="2510866" y="4443848"/>
                  <a:ext cx="217839" cy="2566"/>
                </a:xfrm>
                <a:prstGeom prst="line">
                  <a:avLst/>
                </a:prstGeom>
                <a:solidFill>
                  <a:sysClr val="windowText" lastClr="000000"/>
                </a:solidFill>
                <a:ln w="38100" cap="flat" cmpd="sng" algn="ctr">
                  <a:solidFill>
                    <a:srgbClr val="C00000"/>
                  </a:solidFill>
                  <a:prstDash val="dash"/>
                  <a:miter lim="800000"/>
                </a:ln>
                <a:effectLst/>
              </p:spPr>
            </p:cxnSp>
          </p:grpSp>
        </p:grp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8CEA7A01-F730-B5CC-CE91-EC5D55D7E517}"/>
                </a:ext>
              </a:extLst>
            </p:cNvPr>
            <p:cNvSpPr txBox="1"/>
            <p:nvPr/>
          </p:nvSpPr>
          <p:spPr>
            <a:xfrm>
              <a:off x="7793210" y="2442704"/>
              <a:ext cx="275206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i="1" dirty="0">
                  <a:solidFill>
                    <a:srgbClr val="C00000"/>
                  </a:solidFill>
                </a:rPr>
                <a:t>(Nonlinear) </a:t>
              </a:r>
              <a:r>
                <a:rPr lang="en-GB" sz="1600" b="1" i="1" dirty="0">
                  <a:solidFill>
                    <a:srgbClr val="C00000"/>
                  </a:solidFill>
                </a:rPr>
                <a:t>cost functions</a:t>
              </a:r>
              <a:endParaRPr lang="en-GB" sz="1600" b="1" dirty="0">
                <a:solidFill>
                  <a:srgbClr val="385723"/>
                </a:solidFill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5380DD7-280D-AE8B-7052-9B11B908301E}"/>
              </a:ext>
            </a:extLst>
          </p:cNvPr>
          <p:cNvGrpSpPr/>
          <p:nvPr/>
        </p:nvGrpSpPr>
        <p:grpSpPr>
          <a:xfrm>
            <a:off x="3277404" y="4894728"/>
            <a:ext cx="5734100" cy="1636435"/>
            <a:chOff x="3277404" y="4894728"/>
            <a:chExt cx="5734100" cy="1636435"/>
          </a:xfrm>
        </p:grpSpPr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id="{A067CDA5-2AB3-341F-C07C-99B786BD113F}"/>
                </a:ext>
              </a:extLst>
            </p:cNvPr>
            <p:cNvSpPr/>
            <p:nvPr/>
          </p:nvSpPr>
          <p:spPr>
            <a:xfrm>
              <a:off x="3691595" y="5619381"/>
              <a:ext cx="4808810" cy="911782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800" b="1" dirty="0">
                  <a:solidFill>
                    <a:schemeClr val="tx1"/>
                  </a:solidFill>
                </a:rPr>
                <a:t>Factor Graph Inference</a:t>
              </a:r>
            </a:p>
          </p:txBody>
        </p:sp>
        <p:cxnSp>
          <p:nvCxnSpPr>
            <p:cNvPr id="69" name="Connector: Elbow 68">
              <a:extLst>
                <a:ext uri="{FF2B5EF4-FFF2-40B4-BE49-F238E27FC236}">
                  <a16:creationId xmlns:a16="http://schemas.microsoft.com/office/drawing/2014/main" id="{261EE6CE-6BCA-A53C-4594-1860CE720A35}"/>
                </a:ext>
              </a:extLst>
            </p:cNvPr>
            <p:cNvCxnSpPr>
              <a:cxnSpLocks/>
              <a:stCxn id="50" idx="2"/>
              <a:endCxn id="49" idx="1"/>
            </p:cNvCxnSpPr>
            <p:nvPr/>
          </p:nvCxnSpPr>
          <p:spPr>
            <a:xfrm rot="16200000" flipH="1">
              <a:off x="2894228" y="5277904"/>
              <a:ext cx="1180543" cy="414192"/>
            </a:xfrm>
            <a:prstGeom prst="bentConnector2">
              <a:avLst/>
            </a:prstGeom>
            <a:ln w="76200">
              <a:tailEnd type="triangl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0" name="Connector: Elbow 69">
              <a:extLst>
                <a:ext uri="{FF2B5EF4-FFF2-40B4-BE49-F238E27FC236}">
                  <a16:creationId xmlns:a16="http://schemas.microsoft.com/office/drawing/2014/main" id="{F06B9128-FA78-76EB-E093-2451F01FFC05}"/>
                </a:ext>
              </a:extLst>
            </p:cNvPr>
            <p:cNvCxnSpPr>
              <a:cxnSpLocks/>
              <a:stCxn id="51" idx="2"/>
              <a:endCxn id="49" idx="3"/>
            </p:cNvCxnSpPr>
            <p:nvPr/>
          </p:nvCxnSpPr>
          <p:spPr>
            <a:xfrm rot="5400000">
              <a:off x="8165683" y="5229451"/>
              <a:ext cx="1180543" cy="511098"/>
            </a:xfrm>
            <a:prstGeom prst="bentConnector2">
              <a:avLst/>
            </a:prstGeom>
            <a:ln w="76200">
              <a:tailEnd type="triangl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3208861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0" grpId="0" animBg="1"/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2E45E66-2CC3-C378-1E86-6CF3C16FB7D9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1055688" y="1989138"/>
            <a:ext cx="5623033" cy="3484580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GB" sz="2000" b="1" dirty="0"/>
              <a:t>Decentralised</a:t>
            </a:r>
            <a:r>
              <a:rPr lang="en-GB" sz="2000" dirty="0"/>
              <a:t> and </a:t>
            </a:r>
            <a:r>
              <a:rPr lang="en-GB" sz="2000" b="1" dirty="0"/>
              <a:t>iterative</a:t>
            </a:r>
            <a:br>
              <a:rPr lang="en-GB" sz="2000" dirty="0"/>
            </a:br>
            <a:r>
              <a:rPr lang="en-GB" sz="2000" dirty="0"/>
              <a:t>inference on a factor graph</a:t>
            </a:r>
          </a:p>
          <a:p>
            <a:endParaRPr lang="en-GB" sz="2000" dirty="0"/>
          </a:p>
          <a:p>
            <a:r>
              <a:rPr lang="en-GB" sz="2000" dirty="0"/>
              <a:t>Node-wise local message passing</a:t>
            </a:r>
            <a:br>
              <a:rPr lang="en-GB" sz="2000" dirty="0"/>
            </a:br>
            <a:r>
              <a:rPr lang="en-GB" sz="2000" dirty="0"/>
              <a:t>	</a:t>
            </a:r>
            <a:r>
              <a:rPr lang="en-GB" sz="1800" dirty="0"/>
              <a:t>to update beliefs of variables</a:t>
            </a:r>
          </a:p>
          <a:p>
            <a:endParaRPr lang="en-GB" sz="2000" dirty="0"/>
          </a:p>
          <a:p>
            <a:r>
              <a:rPr lang="en-GB" sz="2000" dirty="0"/>
              <a:t>Global factor graph </a:t>
            </a:r>
            <a:r>
              <a:rPr lang="en-GB" sz="2000" b="1" dirty="0"/>
              <a:t>distributed</a:t>
            </a:r>
            <a:r>
              <a:rPr lang="en-GB" sz="2000" dirty="0"/>
              <a:t> </a:t>
            </a:r>
            <a:br>
              <a:rPr lang="en-GB" sz="2000" dirty="0"/>
            </a:br>
            <a:r>
              <a:rPr lang="en-GB" sz="2000" dirty="0"/>
              <a:t>between many robots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C6DB4E3-37AD-D48B-276F-5EF336579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757968"/>
            <a:ext cx="10972800" cy="507556"/>
          </a:xfrm>
        </p:spPr>
        <p:txBody>
          <a:bodyPr>
            <a:normAutofit fontScale="90000"/>
          </a:bodyPr>
          <a:lstStyle/>
          <a:p>
            <a:r>
              <a:rPr lang="en-GB" dirty="0"/>
              <a:t>Background: </a:t>
            </a:r>
            <a:br>
              <a:rPr lang="en-GB" dirty="0"/>
            </a:br>
            <a:r>
              <a:rPr lang="en-GB" b="0" dirty="0"/>
              <a:t>Gaussian Belief Propagation (GBP)</a:t>
            </a:r>
            <a:r>
              <a:rPr lang="en-GB" dirty="0"/>
              <a:t> 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97B7B62-6E9C-7FF0-10A5-62403F52B49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D2A682F-7EC5-5D78-5FC3-5EDFA96C2AE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/>
          </a:bodyPr>
          <a:lstStyle/>
          <a:p>
            <a:endParaRPr lang="en-GB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3673F9E-E2B1-9439-E359-BCFEF73D91B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6" name="Picture 5" descr="Diagram, bubble chart&#10;&#10;Description automatically generated">
            <a:extLst>
              <a:ext uri="{FF2B5EF4-FFF2-40B4-BE49-F238E27FC236}">
                <a16:creationId xmlns:a16="http://schemas.microsoft.com/office/drawing/2014/main" id="{E6B44432-9D02-4EDA-2408-4D3366396D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907"/>
          <a:stretch/>
        </p:blipFill>
        <p:spPr>
          <a:xfrm>
            <a:off x="7100182" y="1989138"/>
            <a:ext cx="3952281" cy="376770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E51AD34-AAB6-A60A-DA7B-E525FBE6B2F7}"/>
              </a:ext>
            </a:extLst>
          </p:cNvPr>
          <p:cNvSpPr txBox="1"/>
          <p:nvPr/>
        </p:nvSpPr>
        <p:spPr>
          <a:xfrm>
            <a:off x="9114112" y="5469784"/>
            <a:ext cx="185980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solidFill>
                  <a:sysClr val="windowText" lastClr="000000"/>
                </a:solidFill>
              </a:rPr>
              <a:t>https://gaussianbp.github.io/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00106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" name="Group 341">
            <a:extLst>
              <a:ext uri="{FF2B5EF4-FFF2-40B4-BE49-F238E27FC236}">
                <a16:creationId xmlns:a16="http://schemas.microsoft.com/office/drawing/2014/main" id="{EEC5C097-8A7D-F9DA-8CF1-39AB45BE7D23}"/>
              </a:ext>
            </a:extLst>
          </p:cNvPr>
          <p:cNvGrpSpPr/>
          <p:nvPr/>
        </p:nvGrpSpPr>
        <p:grpSpPr>
          <a:xfrm>
            <a:off x="2878656" y="494431"/>
            <a:ext cx="4743162" cy="2710654"/>
            <a:chOff x="2878656" y="494431"/>
            <a:chExt cx="4743162" cy="2710654"/>
          </a:xfrm>
        </p:grpSpPr>
        <p:sp>
          <p:nvSpPr>
            <p:cNvPr id="249" name="Speech Bubble: Rectangle with Corners Rounded 248">
              <a:extLst>
                <a:ext uri="{FF2B5EF4-FFF2-40B4-BE49-F238E27FC236}">
                  <a16:creationId xmlns:a16="http://schemas.microsoft.com/office/drawing/2014/main" id="{7B8DE9ED-3508-ADDB-6DA5-C05FF47D7C88}"/>
                </a:ext>
              </a:extLst>
            </p:cNvPr>
            <p:cNvSpPr/>
            <p:nvPr/>
          </p:nvSpPr>
          <p:spPr>
            <a:xfrm>
              <a:off x="2878656" y="494431"/>
              <a:ext cx="2394009" cy="1263725"/>
            </a:xfrm>
            <a:prstGeom prst="wedgeRoundRectCallout">
              <a:avLst>
                <a:gd name="adj1" fmla="val -17990"/>
                <a:gd name="adj2" fmla="val 151279"/>
                <a:gd name="adj3" fmla="val 16667"/>
              </a:avLst>
            </a:prstGeom>
            <a:solidFill>
              <a:srgbClr val="A5A5A5">
                <a:lumMod val="20000"/>
                <a:lumOff val="8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Dynamics factor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High cost if robot path is dynamically infeasible</a:t>
              </a:r>
            </a:p>
          </p:txBody>
        </p:sp>
        <p:grpSp>
          <p:nvGrpSpPr>
            <p:cNvPr id="252" name="Group 251">
              <a:extLst>
                <a:ext uri="{FF2B5EF4-FFF2-40B4-BE49-F238E27FC236}">
                  <a16:creationId xmlns:a16="http://schemas.microsoft.com/office/drawing/2014/main" id="{D4E95C87-D676-774E-8CDA-61EB81C49E3F}"/>
                </a:ext>
              </a:extLst>
            </p:cNvPr>
            <p:cNvGrpSpPr/>
            <p:nvPr/>
          </p:nvGrpSpPr>
          <p:grpSpPr>
            <a:xfrm>
              <a:off x="3801117" y="937268"/>
              <a:ext cx="477222" cy="169270"/>
              <a:chOff x="2249966" y="6492907"/>
              <a:chExt cx="569846" cy="185672"/>
            </a:xfrm>
            <a:solidFill>
              <a:sysClr val="windowText" lastClr="000000"/>
            </a:solidFill>
          </p:grpSpPr>
          <p:cxnSp>
            <p:nvCxnSpPr>
              <p:cNvPr id="253" name="Straight Connector 252">
                <a:extLst>
                  <a:ext uri="{FF2B5EF4-FFF2-40B4-BE49-F238E27FC236}">
                    <a16:creationId xmlns:a16="http://schemas.microsoft.com/office/drawing/2014/main" id="{9408D568-0F44-FF1A-AA27-1755438D542E}"/>
                  </a:ext>
                </a:extLst>
              </p:cNvPr>
              <p:cNvCxnSpPr>
                <a:cxnSpLocks/>
                <a:stCxn id="254" idx="3"/>
              </p:cNvCxnSpPr>
              <p:nvPr/>
            </p:nvCxnSpPr>
            <p:spPr>
              <a:xfrm flipH="1" flipV="1">
                <a:off x="2249966" y="6585453"/>
                <a:ext cx="187830" cy="284"/>
              </a:xfrm>
              <a:prstGeom prst="line">
                <a:avLst/>
              </a:prstGeom>
              <a:grp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sp>
            <p:nvSpPr>
              <p:cNvPr id="254" name="Rectangle 253">
                <a:extLst>
                  <a:ext uri="{FF2B5EF4-FFF2-40B4-BE49-F238E27FC236}">
                    <a16:creationId xmlns:a16="http://schemas.microsoft.com/office/drawing/2014/main" id="{77403F8E-31DC-32CE-4205-8F7EAE0C904D}"/>
                  </a:ext>
                </a:extLst>
              </p:cNvPr>
              <p:cNvSpPr/>
              <p:nvPr/>
            </p:nvSpPr>
            <p:spPr>
              <a:xfrm rot="10800000">
                <a:off x="2437797" y="6492907"/>
                <a:ext cx="202126" cy="185672"/>
              </a:xfrm>
              <a:prstGeom prst="rect">
                <a:avLst/>
              </a:prstGeom>
              <a:grp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7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255" name="Straight Connector 254">
                <a:extLst>
                  <a:ext uri="{FF2B5EF4-FFF2-40B4-BE49-F238E27FC236}">
                    <a16:creationId xmlns:a16="http://schemas.microsoft.com/office/drawing/2014/main" id="{1AFF42E9-D02C-EF7C-4837-C92F0DBD9059}"/>
                  </a:ext>
                </a:extLst>
              </p:cNvPr>
              <p:cNvCxnSpPr>
                <a:cxnSpLocks/>
                <a:endCxn id="254" idx="1"/>
              </p:cNvCxnSpPr>
              <p:nvPr/>
            </p:nvCxnSpPr>
            <p:spPr>
              <a:xfrm flipH="1">
                <a:off x="2639918" y="6578502"/>
                <a:ext cx="179894" cy="283"/>
              </a:xfrm>
              <a:prstGeom prst="line">
                <a:avLst/>
              </a:prstGeom>
              <a:grp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</p:grpSp>
        <p:grpSp>
          <p:nvGrpSpPr>
            <p:cNvPr id="341" name="Group 340">
              <a:extLst>
                <a:ext uri="{FF2B5EF4-FFF2-40B4-BE49-F238E27FC236}">
                  <a16:creationId xmlns:a16="http://schemas.microsoft.com/office/drawing/2014/main" id="{815C47B3-461A-7E4A-1FAB-83F6F5F2DEEF}"/>
                </a:ext>
              </a:extLst>
            </p:cNvPr>
            <p:cNvGrpSpPr/>
            <p:nvPr/>
          </p:nvGrpSpPr>
          <p:grpSpPr>
            <a:xfrm>
              <a:off x="6564910" y="2542162"/>
              <a:ext cx="1056908" cy="169269"/>
              <a:chOff x="6564910" y="2542162"/>
              <a:chExt cx="1056908" cy="169269"/>
            </a:xfrm>
          </p:grpSpPr>
          <p:cxnSp>
            <p:nvCxnSpPr>
              <p:cNvPr id="272" name="Straight Connector 271">
                <a:extLst>
                  <a:ext uri="{FF2B5EF4-FFF2-40B4-BE49-F238E27FC236}">
                    <a16:creationId xmlns:a16="http://schemas.microsoft.com/office/drawing/2014/main" id="{28D34F03-765E-8752-5FD7-43F36DB5C123}"/>
                  </a:ext>
                </a:extLst>
              </p:cNvPr>
              <p:cNvCxnSpPr>
                <a:cxnSpLocks/>
                <a:stCxn id="268" idx="6"/>
                <a:endCxn id="269" idx="2"/>
              </p:cNvCxnSpPr>
              <p:nvPr/>
            </p:nvCxnSpPr>
            <p:spPr>
              <a:xfrm>
                <a:off x="6564910" y="2582966"/>
                <a:ext cx="1056908" cy="52733"/>
              </a:xfrm>
              <a:prstGeom prst="line">
                <a:avLst/>
              </a:prstGeom>
              <a:solidFill>
                <a:srgbClr val="70AD47">
                  <a:lumMod val="75000"/>
                </a:srgbClr>
              </a:solidFill>
              <a:ln w="38100" cap="flat" cmpd="sng" algn="ctr">
                <a:solidFill>
                  <a:srgbClr val="70AD47">
                    <a:lumMod val="75000"/>
                  </a:srgbClr>
                </a:solidFill>
                <a:prstDash val="solid"/>
                <a:miter lim="800000"/>
              </a:ln>
              <a:effectLst/>
            </p:spPr>
          </p:cxnSp>
          <p:sp>
            <p:nvSpPr>
              <p:cNvPr id="273" name="Rectangle 272">
                <a:extLst>
                  <a:ext uri="{FF2B5EF4-FFF2-40B4-BE49-F238E27FC236}">
                    <a16:creationId xmlns:a16="http://schemas.microsoft.com/office/drawing/2014/main" id="{736DA5B2-8464-647B-3CBF-6B8582F4F02E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16212">
                <a:off x="7052783" y="2542162"/>
                <a:ext cx="169269" cy="169269"/>
              </a:xfrm>
              <a:prstGeom prst="rect">
                <a:avLst/>
              </a:prstGeom>
              <a:solidFill>
                <a:srgbClr val="70AD47">
                  <a:lumMod val="75000"/>
                </a:srgbClr>
              </a:solidFill>
              <a:ln w="12700" cap="flat" cmpd="sng" algn="ctr">
                <a:solidFill>
                  <a:srgbClr val="70AD47">
                    <a:lumMod val="75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0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340" name="Group 339">
              <a:extLst>
                <a:ext uri="{FF2B5EF4-FFF2-40B4-BE49-F238E27FC236}">
                  <a16:creationId xmlns:a16="http://schemas.microsoft.com/office/drawing/2014/main" id="{59F7A03F-66C2-FAA2-743A-390E9726DDAF}"/>
                </a:ext>
              </a:extLst>
            </p:cNvPr>
            <p:cNvGrpSpPr/>
            <p:nvPr/>
          </p:nvGrpSpPr>
          <p:grpSpPr>
            <a:xfrm>
              <a:off x="4798705" y="2671673"/>
              <a:ext cx="971269" cy="169269"/>
              <a:chOff x="4798705" y="2671673"/>
              <a:chExt cx="971269" cy="169269"/>
            </a:xfrm>
          </p:grpSpPr>
          <p:cxnSp>
            <p:nvCxnSpPr>
              <p:cNvPr id="271" name="Straight Connector 270">
                <a:extLst>
                  <a:ext uri="{FF2B5EF4-FFF2-40B4-BE49-F238E27FC236}">
                    <a16:creationId xmlns:a16="http://schemas.microsoft.com/office/drawing/2014/main" id="{D685EBF5-CFAF-CF4E-DBAA-B0BF970E2CF1}"/>
                  </a:ext>
                </a:extLst>
              </p:cNvPr>
              <p:cNvCxnSpPr>
                <a:cxnSpLocks/>
                <a:stCxn id="267" idx="6"/>
                <a:endCxn id="268" idx="2"/>
              </p:cNvCxnSpPr>
              <p:nvPr/>
            </p:nvCxnSpPr>
            <p:spPr>
              <a:xfrm flipV="1">
                <a:off x="4798705" y="2688432"/>
                <a:ext cx="971269" cy="137093"/>
              </a:xfrm>
              <a:prstGeom prst="line">
                <a:avLst/>
              </a:prstGeom>
              <a:solidFill>
                <a:srgbClr val="70AD47">
                  <a:lumMod val="75000"/>
                </a:srgbClr>
              </a:solidFill>
              <a:ln w="38100" cap="flat" cmpd="sng" algn="ctr">
                <a:solidFill>
                  <a:srgbClr val="70AD47">
                    <a:lumMod val="75000"/>
                  </a:srgbClr>
                </a:solidFill>
                <a:prstDash val="solid"/>
                <a:miter lim="800000"/>
              </a:ln>
              <a:effectLst/>
            </p:spPr>
          </p:cxnSp>
          <p:sp>
            <p:nvSpPr>
              <p:cNvPr id="274" name="Rectangle 273">
                <a:extLst>
                  <a:ext uri="{FF2B5EF4-FFF2-40B4-BE49-F238E27FC236}">
                    <a16:creationId xmlns:a16="http://schemas.microsoft.com/office/drawing/2014/main" id="{7F964514-235E-E4E0-7EA6-4F74A0103CE7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1069279">
                <a:off x="5222851" y="2671673"/>
                <a:ext cx="169269" cy="169269"/>
              </a:xfrm>
              <a:prstGeom prst="rect">
                <a:avLst/>
              </a:prstGeom>
              <a:solidFill>
                <a:srgbClr val="70AD47">
                  <a:lumMod val="75000"/>
                </a:srgbClr>
              </a:solidFill>
              <a:ln w="12700" cap="flat" cmpd="sng" algn="ctr">
                <a:solidFill>
                  <a:srgbClr val="70AD47">
                    <a:lumMod val="75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0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339" name="Group 338">
              <a:extLst>
                <a:ext uri="{FF2B5EF4-FFF2-40B4-BE49-F238E27FC236}">
                  <a16:creationId xmlns:a16="http://schemas.microsoft.com/office/drawing/2014/main" id="{AFDF6723-9762-68CF-1A54-BA95E2AF55F5}"/>
                </a:ext>
              </a:extLst>
            </p:cNvPr>
            <p:cNvGrpSpPr/>
            <p:nvPr/>
          </p:nvGrpSpPr>
          <p:grpSpPr>
            <a:xfrm>
              <a:off x="3199523" y="2996814"/>
              <a:ext cx="815788" cy="208271"/>
              <a:chOff x="3199523" y="2996814"/>
              <a:chExt cx="815788" cy="208271"/>
            </a:xfrm>
          </p:grpSpPr>
          <p:cxnSp>
            <p:nvCxnSpPr>
              <p:cNvPr id="270" name="Straight Connector 269">
                <a:extLst>
                  <a:ext uri="{FF2B5EF4-FFF2-40B4-BE49-F238E27FC236}">
                    <a16:creationId xmlns:a16="http://schemas.microsoft.com/office/drawing/2014/main" id="{37993455-FE14-F7A7-C283-0959637B2ED8}"/>
                  </a:ext>
                </a:extLst>
              </p:cNvPr>
              <p:cNvCxnSpPr>
                <a:cxnSpLocks/>
                <a:stCxn id="265" idx="6"/>
                <a:endCxn id="267" idx="2"/>
              </p:cNvCxnSpPr>
              <p:nvPr/>
            </p:nvCxnSpPr>
            <p:spPr>
              <a:xfrm flipV="1">
                <a:off x="3199523" y="2996814"/>
                <a:ext cx="815788" cy="208271"/>
              </a:xfrm>
              <a:prstGeom prst="line">
                <a:avLst/>
              </a:prstGeom>
              <a:solidFill>
                <a:srgbClr val="70AD47">
                  <a:lumMod val="75000"/>
                </a:srgbClr>
              </a:solidFill>
              <a:ln w="38100" cap="flat" cmpd="sng" algn="ctr">
                <a:solidFill>
                  <a:srgbClr val="70AD47">
                    <a:lumMod val="75000"/>
                  </a:srgbClr>
                </a:solidFill>
                <a:prstDash val="solid"/>
                <a:miter lim="800000"/>
              </a:ln>
              <a:effectLst/>
            </p:spPr>
          </p:cxnSp>
          <p:sp>
            <p:nvSpPr>
              <p:cNvPr id="275" name="Rectangle 274">
                <a:extLst>
                  <a:ext uri="{FF2B5EF4-FFF2-40B4-BE49-F238E27FC236}">
                    <a16:creationId xmlns:a16="http://schemas.microsoft.com/office/drawing/2014/main" id="{532A31F8-43DD-FD49-C34F-BC31C4558A94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0771067">
                <a:off x="3546410" y="2997959"/>
                <a:ext cx="169269" cy="169269"/>
              </a:xfrm>
              <a:prstGeom prst="rect">
                <a:avLst/>
              </a:prstGeom>
              <a:solidFill>
                <a:srgbClr val="70AD47">
                  <a:lumMod val="75000"/>
                </a:srgbClr>
              </a:solidFill>
              <a:ln w="12700" cap="flat" cmpd="sng" algn="ctr">
                <a:solidFill>
                  <a:srgbClr val="70AD47">
                    <a:lumMod val="75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0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345" name="Group 344">
            <a:extLst>
              <a:ext uri="{FF2B5EF4-FFF2-40B4-BE49-F238E27FC236}">
                <a16:creationId xmlns:a16="http://schemas.microsoft.com/office/drawing/2014/main" id="{DFAF27D7-2EAF-D6B5-CF61-3561EA05357C}"/>
              </a:ext>
            </a:extLst>
          </p:cNvPr>
          <p:cNvGrpSpPr/>
          <p:nvPr/>
        </p:nvGrpSpPr>
        <p:grpSpPr>
          <a:xfrm>
            <a:off x="1648806" y="3033166"/>
            <a:ext cx="4988083" cy="2184443"/>
            <a:chOff x="1648806" y="3033166"/>
            <a:chExt cx="4988083" cy="2184443"/>
          </a:xfrm>
        </p:grpSpPr>
        <p:sp>
          <p:nvSpPr>
            <p:cNvPr id="251" name="Speech Bubble: Rectangle with Corners Rounded 250">
              <a:extLst>
                <a:ext uri="{FF2B5EF4-FFF2-40B4-BE49-F238E27FC236}">
                  <a16:creationId xmlns:a16="http://schemas.microsoft.com/office/drawing/2014/main" id="{2D151768-1900-6433-19DD-D58C0CD6BFD1}"/>
                </a:ext>
              </a:extLst>
            </p:cNvPr>
            <p:cNvSpPr/>
            <p:nvPr/>
          </p:nvSpPr>
          <p:spPr>
            <a:xfrm>
              <a:off x="1648806" y="3885650"/>
              <a:ext cx="2440973" cy="1331959"/>
            </a:xfrm>
            <a:prstGeom prst="wedgeRoundRectCallout">
              <a:avLst>
                <a:gd name="adj1" fmla="val 73983"/>
                <a:gd name="adj2" fmla="val -42794"/>
                <a:gd name="adj3" fmla="val 16667"/>
              </a:avLst>
            </a:prstGeom>
            <a:solidFill>
              <a:srgbClr val="A5A5A5">
                <a:lumMod val="20000"/>
                <a:lumOff val="8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Inter-robot factor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High cost if robot states overlap at same timestep</a:t>
              </a:r>
            </a:p>
          </p:txBody>
        </p:sp>
        <p:grpSp>
          <p:nvGrpSpPr>
            <p:cNvPr id="257" name="Group 256">
              <a:extLst>
                <a:ext uri="{FF2B5EF4-FFF2-40B4-BE49-F238E27FC236}">
                  <a16:creationId xmlns:a16="http://schemas.microsoft.com/office/drawing/2014/main" id="{7A8073BD-ACF8-D638-8070-FB56A3B606D9}"/>
                </a:ext>
              </a:extLst>
            </p:cNvPr>
            <p:cNvGrpSpPr/>
            <p:nvPr/>
          </p:nvGrpSpPr>
          <p:grpSpPr>
            <a:xfrm>
              <a:off x="2510866" y="4359213"/>
              <a:ext cx="599280" cy="169270"/>
              <a:chOff x="-978571" y="31151"/>
              <a:chExt cx="715599" cy="185488"/>
            </a:xfrm>
            <a:solidFill>
              <a:sysClr val="windowText" lastClr="000000"/>
            </a:solidFill>
          </p:grpSpPr>
          <p:sp>
            <p:nvSpPr>
              <p:cNvPr id="258" name="Frame 257">
                <a:extLst>
                  <a:ext uri="{FF2B5EF4-FFF2-40B4-BE49-F238E27FC236}">
                    <a16:creationId xmlns:a16="http://schemas.microsoft.com/office/drawing/2014/main" id="{FB805E10-D50C-7AB8-A50E-8441ABF2D57D}"/>
                  </a:ext>
                </a:extLst>
              </p:cNvPr>
              <p:cNvSpPr/>
              <p:nvPr/>
            </p:nvSpPr>
            <p:spPr>
              <a:xfrm rot="10800000">
                <a:off x="-718451" y="31151"/>
                <a:ext cx="202124" cy="185488"/>
              </a:xfrm>
              <a:prstGeom prst="frame">
                <a:avLst/>
              </a:prstGeom>
              <a:grp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7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259" name="Straight Connector 258">
                <a:extLst>
                  <a:ext uri="{FF2B5EF4-FFF2-40B4-BE49-F238E27FC236}">
                    <a16:creationId xmlns:a16="http://schemas.microsoft.com/office/drawing/2014/main" id="{875A027C-D8C2-B5EF-FE37-57280F5C8CAF}"/>
                  </a:ext>
                </a:extLst>
              </p:cNvPr>
              <p:cNvCxnSpPr>
                <a:cxnSpLocks/>
                <a:endCxn id="258" idx="1"/>
              </p:cNvCxnSpPr>
              <p:nvPr/>
            </p:nvCxnSpPr>
            <p:spPr>
              <a:xfrm flipH="1" flipV="1">
                <a:off x="-516326" y="123901"/>
                <a:ext cx="253354" cy="2811"/>
              </a:xfrm>
              <a:prstGeom prst="line">
                <a:avLst/>
              </a:prstGeom>
              <a:grpFill/>
              <a:ln w="38100" cap="flat" cmpd="sng" algn="ctr">
                <a:solidFill>
                  <a:sysClr val="windowText" lastClr="000000"/>
                </a:solidFill>
                <a:prstDash val="dash"/>
                <a:miter lim="800000"/>
              </a:ln>
              <a:effectLst/>
            </p:spPr>
          </p:cxnSp>
          <p:cxnSp>
            <p:nvCxnSpPr>
              <p:cNvPr id="260" name="Straight Connector 259">
                <a:extLst>
                  <a:ext uri="{FF2B5EF4-FFF2-40B4-BE49-F238E27FC236}">
                    <a16:creationId xmlns:a16="http://schemas.microsoft.com/office/drawing/2014/main" id="{F01F1678-1922-16A8-39F9-FBEE36EFE8FA}"/>
                  </a:ext>
                </a:extLst>
              </p:cNvPr>
              <p:cNvCxnSpPr>
                <a:cxnSpLocks/>
                <a:endCxn id="258" idx="3"/>
              </p:cNvCxnSpPr>
              <p:nvPr/>
            </p:nvCxnSpPr>
            <p:spPr>
              <a:xfrm flipV="1">
                <a:off x="-978571" y="123887"/>
                <a:ext cx="260121" cy="2812"/>
              </a:xfrm>
              <a:prstGeom prst="line">
                <a:avLst/>
              </a:prstGeom>
              <a:grpFill/>
              <a:ln w="38100" cap="flat" cmpd="sng" algn="ctr">
                <a:solidFill>
                  <a:sysClr val="windowText" lastClr="000000"/>
                </a:solidFill>
                <a:prstDash val="dash"/>
                <a:miter lim="800000"/>
              </a:ln>
              <a:effectLst/>
            </p:spPr>
          </p:cxnSp>
        </p:grpSp>
        <p:sp>
          <p:nvSpPr>
            <p:cNvPr id="298" name="Frame 297">
              <a:extLst>
                <a:ext uri="{FF2B5EF4-FFF2-40B4-BE49-F238E27FC236}">
                  <a16:creationId xmlns:a16="http://schemas.microsoft.com/office/drawing/2014/main" id="{8E2501EC-273E-9BA8-0FDF-54050DC680F6}"/>
                </a:ext>
              </a:extLst>
            </p:cNvPr>
            <p:cNvSpPr>
              <a:spLocks noChangeAspect="1"/>
            </p:cNvSpPr>
            <p:nvPr/>
          </p:nvSpPr>
          <p:spPr>
            <a:xfrm rot="20316679">
              <a:off x="4534220" y="3785749"/>
              <a:ext cx="169269" cy="169269"/>
            </a:xfrm>
            <a:prstGeom prst="frame">
              <a:avLst/>
            </a:prstGeom>
            <a:solidFill>
              <a:srgbClr val="70AD47">
                <a:lumMod val="75000"/>
              </a:srgbClr>
            </a:solidFill>
            <a:ln w="38100" cap="flat" cmpd="sng" algn="ctr">
              <a:solidFill>
                <a:srgbClr val="70AD47">
                  <a:lumMod val="7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299" name="Straight Connector 298">
              <a:extLst>
                <a:ext uri="{FF2B5EF4-FFF2-40B4-BE49-F238E27FC236}">
                  <a16:creationId xmlns:a16="http://schemas.microsoft.com/office/drawing/2014/main" id="{D028B0B1-B833-E1BC-6DF9-978432766BAE}"/>
                </a:ext>
              </a:extLst>
            </p:cNvPr>
            <p:cNvCxnSpPr>
              <a:cxnSpLocks/>
              <a:stCxn id="300" idx="0"/>
              <a:endCxn id="267" idx="4"/>
            </p:cNvCxnSpPr>
            <p:nvPr/>
          </p:nvCxnSpPr>
          <p:spPr>
            <a:xfrm flipH="1" flipV="1">
              <a:off x="4492653" y="3302866"/>
              <a:ext cx="318048" cy="613474"/>
            </a:xfrm>
            <a:prstGeom prst="line">
              <a:avLst/>
            </a:prstGeom>
            <a:noFill/>
            <a:ln w="38100" cap="flat" cmpd="sng" algn="ctr">
              <a:solidFill>
                <a:srgbClr val="5B9BD5">
                  <a:lumMod val="75000"/>
                </a:srgbClr>
              </a:solidFill>
              <a:prstDash val="sysDash"/>
              <a:miter lim="800000"/>
            </a:ln>
            <a:effectLst/>
          </p:spPr>
        </p:cxnSp>
        <p:sp>
          <p:nvSpPr>
            <p:cNvPr id="300" name="Frame 299">
              <a:extLst>
                <a:ext uri="{FF2B5EF4-FFF2-40B4-BE49-F238E27FC236}">
                  <a16:creationId xmlns:a16="http://schemas.microsoft.com/office/drawing/2014/main" id="{EF1C824A-0B78-1C23-430A-2A767E033A34}"/>
                </a:ext>
              </a:extLst>
            </p:cNvPr>
            <p:cNvSpPr>
              <a:spLocks noChangeAspect="1"/>
            </p:cNvSpPr>
            <p:nvPr/>
          </p:nvSpPr>
          <p:spPr>
            <a:xfrm rot="20316679">
              <a:off x="4756931" y="3910511"/>
              <a:ext cx="169269" cy="169269"/>
            </a:xfrm>
            <a:prstGeom prst="frame">
              <a:avLst/>
            </a:prstGeom>
            <a:solidFill>
              <a:srgbClr val="5B9BD5">
                <a:lumMod val="75000"/>
              </a:srgbClr>
            </a:solidFill>
            <a:ln w="38100" cap="flat" cmpd="sng" algn="ctr">
              <a:solidFill>
                <a:srgbClr val="5B9BD5">
                  <a:lumMod val="7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301" name="Straight Connector 300">
              <a:extLst>
                <a:ext uri="{FF2B5EF4-FFF2-40B4-BE49-F238E27FC236}">
                  <a16:creationId xmlns:a16="http://schemas.microsoft.com/office/drawing/2014/main" id="{FA78DD47-3C92-0C34-DA12-C26EE59C0B45}"/>
                </a:ext>
              </a:extLst>
            </p:cNvPr>
            <p:cNvCxnSpPr>
              <a:cxnSpLocks/>
              <a:stCxn id="298" idx="0"/>
              <a:endCxn id="267" idx="4"/>
            </p:cNvCxnSpPr>
            <p:nvPr/>
          </p:nvCxnSpPr>
          <p:spPr>
            <a:xfrm flipH="1" flipV="1">
              <a:off x="4492653" y="3302866"/>
              <a:ext cx="95337" cy="488712"/>
            </a:xfrm>
            <a:prstGeom prst="line">
              <a:avLst/>
            </a:prstGeom>
            <a:noFill/>
            <a:ln w="38100" cap="flat" cmpd="sng" algn="ctr">
              <a:solidFill>
                <a:srgbClr val="70AD47">
                  <a:lumMod val="75000"/>
                </a:srgbClr>
              </a:solidFill>
              <a:prstDash val="sysDash"/>
              <a:miter lim="800000"/>
            </a:ln>
            <a:effectLst/>
          </p:spPr>
        </p:cxnSp>
        <p:cxnSp>
          <p:nvCxnSpPr>
            <p:cNvPr id="302" name="Straight Connector 301">
              <a:extLst>
                <a:ext uri="{FF2B5EF4-FFF2-40B4-BE49-F238E27FC236}">
                  <a16:creationId xmlns:a16="http://schemas.microsoft.com/office/drawing/2014/main" id="{72BC194C-B494-814D-15B5-D6E0C9DC9D49}"/>
                </a:ext>
              </a:extLst>
            </p:cNvPr>
            <p:cNvCxnSpPr>
              <a:cxnSpLocks/>
              <a:stCxn id="292" idx="4"/>
              <a:endCxn id="298" idx="2"/>
            </p:cNvCxnSpPr>
            <p:nvPr/>
          </p:nvCxnSpPr>
          <p:spPr>
            <a:xfrm flipH="1" flipV="1">
              <a:off x="4649721" y="3949189"/>
              <a:ext cx="274693" cy="591427"/>
            </a:xfrm>
            <a:prstGeom prst="line">
              <a:avLst/>
            </a:prstGeom>
            <a:noFill/>
            <a:ln w="38100" cap="flat" cmpd="sng" algn="ctr">
              <a:solidFill>
                <a:srgbClr val="70AD47">
                  <a:lumMod val="75000"/>
                </a:srgbClr>
              </a:solidFill>
              <a:prstDash val="sysDash"/>
              <a:miter lim="800000"/>
            </a:ln>
            <a:effectLst/>
          </p:spPr>
        </p:cxnSp>
        <p:cxnSp>
          <p:nvCxnSpPr>
            <p:cNvPr id="303" name="Straight Connector 302">
              <a:extLst>
                <a:ext uri="{FF2B5EF4-FFF2-40B4-BE49-F238E27FC236}">
                  <a16:creationId xmlns:a16="http://schemas.microsoft.com/office/drawing/2014/main" id="{C66BDAFA-F87E-3070-F920-69776A7E1286}"/>
                </a:ext>
              </a:extLst>
            </p:cNvPr>
            <p:cNvCxnSpPr>
              <a:cxnSpLocks/>
              <a:stCxn id="292" idx="4"/>
              <a:endCxn id="300" idx="2"/>
            </p:cNvCxnSpPr>
            <p:nvPr/>
          </p:nvCxnSpPr>
          <p:spPr>
            <a:xfrm flipH="1" flipV="1">
              <a:off x="4872431" y="4073950"/>
              <a:ext cx="51982" cy="466665"/>
            </a:xfrm>
            <a:prstGeom prst="line">
              <a:avLst/>
            </a:prstGeom>
            <a:noFill/>
            <a:ln w="38100" cap="flat" cmpd="sng" algn="ctr">
              <a:solidFill>
                <a:srgbClr val="5B9BD5">
                  <a:lumMod val="75000"/>
                </a:srgbClr>
              </a:solidFill>
              <a:prstDash val="sysDash"/>
              <a:miter lim="800000"/>
            </a:ln>
            <a:effectLst/>
          </p:spPr>
        </p:cxnSp>
        <p:sp>
          <p:nvSpPr>
            <p:cNvPr id="304" name="Frame 303">
              <a:extLst>
                <a:ext uri="{FF2B5EF4-FFF2-40B4-BE49-F238E27FC236}">
                  <a16:creationId xmlns:a16="http://schemas.microsoft.com/office/drawing/2014/main" id="{EDE13B85-0D25-2749-4780-47050B7974B7}"/>
                </a:ext>
              </a:extLst>
            </p:cNvPr>
            <p:cNvSpPr>
              <a:spLocks noChangeAspect="1"/>
            </p:cNvSpPr>
            <p:nvPr/>
          </p:nvSpPr>
          <p:spPr>
            <a:xfrm rot="20316679">
              <a:off x="6246317" y="3328351"/>
              <a:ext cx="169269" cy="169269"/>
            </a:xfrm>
            <a:prstGeom prst="frame">
              <a:avLst/>
            </a:prstGeom>
            <a:solidFill>
              <a:srgbClr val="70AD47">
                <a:lumMod val="75000"/>
              </a:srgbClr>
            </a:solidFill>
            <a:ln w="38100" cap="flat" cmpd="sng" algn="ctr">
              <a:solidFill>
                <a:srgbClr val="70AD47">
                  <a:lumMod val="7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305" name="Straight Connector 304">
              <a:extLst>
                <a:ext uri="{FF2B5EF4-FFF2-40B4-BE49-F238E27FC236}">
                  <a16:creationId xmlns:a16="http://schemas.microsoft.com/office/drawing/2014/main" id="{CD59E5E3-1F3F-D23D-6D8B-E2C7BE5DE518}"/>
                </a:ext>
              </a:extLst>
            </p:cNvPr>
            <p:cNvCxnSpPr>
              <a:cxnSpLocks/>
              <a:stCxn id="306" idx="0"/>
              <a:endCxn id="268" idx="4"/>
            </p:cNvCxnSpPr>
            <p:nvPr/>
          </p:nvCxnSpPr>
          <p:spPr>
            <a:xfrm flipH="1" flipV="1">
              <a:off x="6220174" y="3033166"/>
              <a:ext cx="301215" cy="411803"/>
            </a:xfrm>
            <a:prstGeom prst="line">
              <a:avLst/>
            </a:prstGeom>
            <a:noFill/>
            <a:ln w="38100" cap="flat" cmpd="sng" algn="ctr">
              <a:solidFill>
                <a:srgbClr val="5B9BD5">
                  <a:lumMod val="75000"/>
                </a:srgbClr>
              </a:solidFill>
              <a:prstDash val="sysDash"/>
              <a:miter lim="800000"/>
            </a:ln>
            <a:effectLst/>
          </p:spPr>
        </p:cxnSp>
        <p:sp>
          <p:nvSpPr>
            <p:cNvPr id="306" name="Frame 305">
              <a:extLst>
                <a:ext uri="{FF2B5EF4-FFF2-40B4-BE49-F238E27FC236}">
                  <a16:creationId xmlns:a16="http://schemas.microsoft.com/office/drawing/2014/main" id="{C87CD2C4-39A1-FDF9-6972-F9C6D342624E}"/>
                </a:ext>
              </a:extLst>
            </p:cNvPr>
            <p:cNvSpPr>
              <a:spLocks noChangeAspect="1"/>
            </p:cNvSpPr>
            <p:nvPr/>
          </p:nvSpPr>
          <p:spPr>
            <a:xfrm rot="20316679">
              <a:off x="6467620" y="3439141"/>
              <a:ext cx="169269" cy="169269"/>
            </a:xfrm>
            <a:prstGeom prst="frame">
              <a:avLst/>
            </a:prstGeom>
            <a:solidFill>
              <a:srgbClr val="5B9BD5">
                <a:lumMod val="75000"/>
              </a:srgbClr>
            </a:solidFill>
            <a:ln w="38100" cap="flat" cmpd="sng" algn="ctr">
              <a:solidFill>
                <a:srgbClr val="5B9BD5">
                  <a:lumMod val="7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307" name="Straight Connector 306">
              <a:extLst>
                <a:ext uri="{FF2B5EF4-FFF2-40B4-BE49-F238E27FC236}">
                  <a16:creationId xmlns:a16="http://schemas.microsoft.com/office/drawing/2014/main" id="{4BCE38BA-A4F5-B7AD-11CC-00ABC1046929}"/>
                </a:ext>
              </a:extLst>
            </p:cNvPr>
            <p:cNvCxnSpPr>
              <a:cxnSpLocks/>
              <a:stCxn id="304" idx="0"/>
              <a:endCxn id="268" idx="4"/>
            </p:cNvCxnSpPr>
            <p:nvPr/>
          </p:nvCxnSpPr>
          <p:spPr>
            <a:xfrm flipH="1" flipV="1">
              <a:off x="6220174" y="3033166"/>
              <a:ext cx="79911" cy="301013"/>
            </a:xfrm>
            <a:prstGeom prst="line">
              <a:avLst/>
            </a:prstGeom>
            <a:noFill/>
            <a:ln w="38100" cap="flat" cmpd="sng" algn="ctr">
              <a:solidFill>
                <a:srgbClr val="70AD47">
                  <a:lumMod val="75000"/>
                </a:srgbClr>
              </a:solidFill>
              <a:prstDash val="sysDash"/>
              <a:miter lim="800000"/>
            </a:ln>
            <a:effectLst/>
          </p:spPr>
        </p:cxnSp>
        <p:cxnSp>
          <p:nvCxnSpPr>
            <p:cNvPr id="308" name="Straight Connector 307">
              <a:extLst>
                <a:ext uri="{FF2B5EF4-FFF2-40B4-BE49-F238E27FC236}">
                  <a16:creationId xmlns:a16="http://schemas.microsoft.com/office/drawing/2014/main" id="{B30E7E1C-D21F-8DF4-6A68-F567DEE430FB}"/>
                </a:ext>
              </a:extLst>
            </p:cNvPr>
            <p:cNvCxnSpPr>
              <a:cxnSpLocks/>
              <a:stCxn id="291" idx="4"/>
              <a:endCxn id="304" idx="2"/>
            </p:cNvCxnSpPr>
            <p:nvPr/>
          </p:nvCxnSpPr>
          <p:spPr>
            <a:xfrm flipH="1" flipV="1">
              <a:off x="6361817" y="3491792"/>
              <a:ext cx="222332" cy="416713"/>
            </a:xfrm>
            <a:prstGeom prst="line">
              <a:avLst/>
            </a:prstGeom>
            <a:noFill/>
            <a:ln w="38100" cap="flat" cmpd="sng" algn="ctr">
              <a:solidFill>
                <a:srgbClr val="70AD47">
                  <a:lumMod val="75000"/>
                </a:srgbClr>
              </a:solidFill>
              <a:prstDash val="sysDash"/>
              <a:miter lim="800000"/>
            </a:ln>
            <a:effectLst/>
          </p:spPr>
        </p:cxnSp>
        <p:cxnSp>
          <p:nvCxnSpPr>
            <p:cNvPr id="309" name="Straight Connector 308">
              <a:extLst>
                <a:ext uri="{FF2B5EF4-FFF2-40B4-BE49-F238E27FC236}">
                  <a16:creationId xmlns:a16="http://schemas.microsoft.com/office/drawing/2014/main" id="{351DBAAF-D997-F855-2095-E6196F060E3C}"/>
                </a:ext>
              </a:extLst>
            </p:cNvPr>
            <p:cNvCxnSpPr>
              <a:cxnSpLocks/>
              <a:stCxn id="291" idx="4"/>
              <a:endCxn id="306" idx="2"/>
            </p:cNvCxnSpPr>
            <p:nvPr/>
          </p:nvCxnSpPr>
          <p:spPr>
            <a:xfrm flipH="1" flipV="1">
              <a:off x="6583121" y="3602580"/>
              <a:ext cx="1028" cy="305923"/>
            </a:xfrm>
            <a:prstGeom prst="line">
              <a:avLst/>
            </a:prstGeom>
            <a:noFill/>
            <a:ln w="38100" cap="flat" cmpd="sng" algn="ctr">
              <a:solidFill>
                <a:srgbClr val="5B9BD5">
                  <a:lumMod val="75000"/>
                </a:srgbClr>
              </a:solidFill>
              <a:prstDash val="sysDash"/>
              <a:miter lim="800000"/>
            </a:ln>
            <a:effectLst/>
          </p:spPr>
        </p:cxnSp>
      </p:grpSp>
      <p:grpSp>
        <p:nvGrpSpPr>
          <p:cNvPr id="346" name="Group 345">
            <a:extLst>
              <a:ext uri="{FF2B5EF4-FFF2-40B4-BE49-F238E27FC236}">
                <a16:creationId xmlns:a16="http://schemas.microsoft.com/office/drawing/2014/main" id="{80B6DB14-97F7-FD2D-0FF0-94F128CFAC5C}"/>
              </a:ext>
            </a:extLst>
          </p:cNvPr>
          <p:cNvGrpSpPr/>
          <p:nvPr/>
        </p:nvGrpSpPr>
        <p:grpSpPr>
          <a:xfrm>
            <a:off x="1804113" y="2152699"/>
            <a:ext cx="1811230" cy="1512759"/>
            <a:chOff x="1804113" y="2152699"/>
            <a:chExt cx="1811230" cy="1512759"/>
          </a:xfrm>
        </p:grpSpPr>
        <p:sp>
          <p:nvSpPr>
            <p:cNvPr id="265" name="Oval 264">
              <a:extLst>
                <a:ext uri="{FF2B5EF4-FFF2-40B4-BE49-F238E27FC236}">
                  <a16:creationId xmlns:a16="http://schemas.microsoft.com/office/drawing/2014/main" id="{961A2E75-5DBB-4795-83A9-3AF9DD7C5102}"/>
                </a:ext>
              </a:extLst>
            </p:cNvPr>
            <p:cNvSpPr/>
            <p:nvPr/>
          </p:nvSpPr>
          <p:spPr>
            <a:xfrm rot="21088620">
              <a:off x="2402049" y="2863556"/>
              <a:ext cx="801902" cy="801902"/>
            </a:xfrm>
            <a:prstGeom prst="ellipse">
              <a:avLst/>
            </a:prstGeom>
            <a:solidFill>
              <a:srgbClr val="70AD47">
                <a:lumMod val="50000"/>
              </a:srgbClr>
            </a:solidFill>
            <a:ln w="12700" cap="flat" cmpd="sng" algn="ctr">
              <a:solidFill>
                <a:srgbClr val="70AD47">
                  <a:lumMod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311" name="Group 310">
              <a:extLst>
                <a:ext uri="{FF2B5EF4-FFF2-40B4-BE49-F238E27FC236}">
                  <a16:creationId xmlns:a16="http://schemas.microsoft.com/office/drawing/2014/main" id="{983AB715-A394-C1A0-A916-19F2560A6CDE}"/>
                </a:ext>
              </a:extLst>
            </p:cNvPr>
            <p:cNvGrpSpPr/>
            <p:nvPr/>
          </p:nvGrpSpPr>
          <p:grpSpPr>
            <a:xfrm>
              <a:off x="1804113" y="2152699"/>
              <a:ext cx="1811230" cy="823330"/>
              <a:chOff x="847771" y="1307219"/>
              <a:chExt cx="2065327" cy="938833"/>
            </a:xfrm>
          </p:grpSpPr>
          <p:sp>
            <p:nvSpPr>
              <p:cNvPr id="312" name="TextBox 311">
                <a:extLst>
                  <a:ext uri="{FF2B5EF4-FFF2-40B4-BE49-F238E27FC236}">
                    <a16:creationId xmlns:a16="http://schemas.microsoft.com/office/drawing/2014/main" id="{ABFCFD07-2142-2817-C040-4943CA5CFE8F}"/>
                  </a:ext>
                </a:extLst>
              </p:cNvPr>
              <p:cNvSpPr txBox="1"/>
              <p:nvPr/>
            </p:nvSpPr>
            <p:spPr>
              <a:xfrm>
                <a:off x="847771" y="1713332"/>
                <a:ext cx="2038371" cy="5327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600" b="1" dirty="0">
                    <a:solidFill>
                      <a:srgbClr val="70AD47">
                        <a:lumMod val="50000"/>
                      </a:srgbClr>
                    </a:solidFill>
                    <a:latin typeface="Calibri" panose="020F0502020204030204"/>
                  </a:rPr>
                  <a:t>Current state</a:t>
                </a:r>
              </a:p>
            </p:txBody>
          </p:sp>
          <p:sp>
            <p:nvSpPr>
              <p:cNvPr id="313" name="TextBox 312">
                <a:extLst>
                  <a:ext uri="{FF2B5EF4-FFF2-40B4-BE49-F238E27FC236}">
                    <a16:creationId xmlns:a16="http://schemas.microsoft.com/office/drawing/2014/main" id="{3E94D7DD-0629-706B-6D03-86AD444C99CA}"/>
                  </a:ext>
                </a:extLst>
              </p:cNvPr>
              <p:cNvSpPr txBox="1"/>
              <p:nvPr/>
            </p:nvSpPr>
            <p:spPr>
              <a:xfrm>
                <a:off x="863924" y="1307219"/>
                <a:ext cx="2049174" cy="7264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400" b="1" dirty="0">
                    <a:solidFill>
                      <a:srgbClr val="70AD47">
                        <a:lumMod val="50000"/>
                      </a:srgbClr>
                    </a:solidFill>
                    <a:latin typeface="Calibri" panose="020F0502020204030204"/>
                  </a:rPr>
                  <a:t>Robot A</a:t>
                </a:r>
              </a:p>
            </p:txBody>
          </p:sp>
        </p:grpSp>
        <p:cxnSp>
          <p:nvCxnSpPr>
            <p:cNvPr id="314" name="Straight Arrow Connector 313">
              <a:extLst>
                <a:ext uri="{FF2B5EF4-FFF2-40B4-BE49-F238E27FC236}">
                  <a16:creationId xmlns:a16="http://schemas.microsoft.com/office/drawing/2014/main" id="{BA7056E6-BC5C-F8F5-0752-5D22A5A71F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08730" y="3205085"/>
              <a:ext cx="483364" cy="139902"/>
            </a:xfrm>
            <a:prstGeom prst="straightConnector1">
              <a:avLst/>
            </a:prstGeom>
            <a:noFill/>
            <a:ln w="76200" cap="flat" cmpd="sng" algn="ctr">
              <a:solidFill>
                <a:sysClr val="window" lastClr="FFFFFF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19" name="TextBox 318">
              <a:extLst>
                <a:ext uri="{FF2B5EF4-FFF2-40B4-BE49-F238E27FC236}">
                  <a16:creationId xmlns:a16="http://schemas.microsoft.com/office/drawing/2014/main" id="{230E30E3-599F-F4A6-71B0-0E4430F4DB89}"/>
                </a:ext>
              </a:extLst>
            </p:cNvPr>
            <p:cNvSpPr txBox="1"/>
            <p:nvPr/>
          </p:nvSpPr>
          <p:spPr>
            <a:xfrm>
              <a:off x="3092094" y="2677862"/>
              <a:ext cx="46198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600" b="1" i="1" dirty="0">
                  <a:solidFill>
                    <a:srgbClr val="385723"/>
                  </a:solidFill>
                  <a:latin typeface="Calibri" panose="020F0502020204030204"/>
                </a:rPr>
                <a:t>t=0</a:t>
              </a:r>
            </a:p>
          </p:txBody>
        </p:sp>
      </p:grpSp>
      <p:grpSp>
        <p:nvGrpSpPr>
          <p:cNvPr id="343" name="Group 342">
            <a:extLst>
              <a:ext uri="{FF2B5EF4-FFF2-40B4-BE49-F238E27FC236}">
                <a16:creationId xmlns:a16="http://schemas.microsoft.com/office/drawing/2014/main" id="{45D78D4A-9E51-BDA8-8504-8D67D5AE88E0}"/>
              </a:ext>
            </a:extLst>
          </p:cNvPr>
          <p:cNvGrpSpPr/>
          <p:nvPr/>
        </p:nvGrpSpPr>
        <p:grpSpPr>
          <a:xfrm>
            <a:off x="4194949" y="339357"/>
            <a:ext cx="5020942" cy="2180115"/>
            <a:chOff x="4194949" y="339357"/>
            <a:chExt cx="5020942" cy="2180115"/>
          </a:xfrm>
        </p:grpSpPr>
        <p:cxnSp>
          <p:nvCxnSpPr>
            <p:cNvPr id="276" name="Straight Connector 275">
              <a:extLst>
                <a:ext uri="{FF2B5EF4-FFF2-40B4-BE49-F238E27FC236}">
                  <a16:creationId xmlns:a16="http://schemas.microsoft.com/office/drawing/2014/main" id="{85EA70A0-AFDC-6403-2A13-475113B78C03}"/>
                </a:ext>
              </a:extLst>
            </p:cNvPr>
            <p:cNvCxnSpPr>
              <a:cxnSpLocks/>
              <a:stCxn id="267" idx="0"/>
            </p:cNvCxnSpPr>
            <p:nvPr/>
          </p:nvCxnSpPr>
          <p:spPr>
            <a:xfrm flipH="1" flipV="1">
              <a:off x="4297422" y="2342302"/>
              <a:ext cx="23941" cy="177170"/>
            </a:xfrm>
            <a:prstGeom prst="line">
              <a:avLst/>
            </a:prstGeom>
            <a:solidFill>
              <a:srgbClr val="70AD47">
                <a:lumMod val="75000"/>
              </a:srgbClr>
            </a:solidFill>
            <a:ln w="38100" cap="flat" cmpd="sng" algn="ctr">
              <a:solidFill>
                <a:srgbClr val="70AD47">
                  <a:lumMod val="75000"/>
                </a:srgbClr>
              </a:solidFill>
              <a:prstDash val="sysDot"/>
              <a:miter lim="800000"/>
            </a:ln>
            <a:effectLst/>
          </p:spPr>
        </p:cxnSp>
        <p:cxnSp>
          <p:nvCxnSpPr>
            <p:cNvPr id="277" name="Straight Connector 276">
              <a:extLst>
                <a:ext uri="{FF2B5EF4-FFF2-40B4-BE49-F238E27FC236}">
                  <a16:creationId xmlns:a16="http://schemas.microsoft.com/office/drawing/2014/main" id="{DC822379-3341-D776-1320-03DA46361BEB}"/>
                </a:ext>
              </a:extLst>
            </p:cNvPr>
            <p:cNvCxnSpPr>
              <a:cxnSpLocks/>
              <a:stCxn id="268" idx="0"/>
            </p:cNvCxnSpPr>
            <p:nvPr/>
          </p:nvCxnSpPr>
          <p:spPr>
            <a:xfrm flipH="1" flipV="1">
              <a:off x="6099593" y="2056920"/>
              <a:ext cx="15115" cy="181311"/>
            </a:xfrm>
            <a:prstGeom prst="line">
              <a:avLst/>
            </a:prstGeom>
            <a:solidFill>
              <a:srgbClr val="70AD47">
                <a:lumMod val="75000"/>
              </a:srgbClr>
            </a:solidFill>
            <a:ln w="38100" cap="flat" cmpd="sng" algn="ctr">
              <a:solidFill>
                <a:srgbClr val="70AD47">
                  <a:lumMod val="75000"/>
                </a:srgbClr>
              </a:solidFill>
              <a:prstDash val="sysDot"/>
              <a:miter lim="800000"/>
            </a:ln>
            <a:effectLst/>
          </p:spPr>
        </p:cxnSp>
        <p:sp>
          <p:nvSpPr>
            <p:cNvPr id="296" name="Circle: Hollow 295">
              <a:extLst>
                <a:ext uri="{FF2B5EF4-FFF2-40B4-BE49-F238E27FC236}">
                  <a16:creationId xmlns:a16="http://schemas.microsoft.com/office/drawing/2014/main" id="{A5D1A1C5-BC5F-CA88-9D20-B02A4E967F03}"/>
                </a:ext>
              </a:extLst>
            </p:cNvPr>
            <p:cNvSpPr/>
            <p:nvPr/>
          </p:nvSpPr>
          <p:spPr>
            <a:xfrm rot="10161113">
              <a:off x="4194949" y="2162410"/>
              <a:ext cx="169269" cy="169269"/>
            </a:xfrm>
            <a:prstGeom prst="donut">
              <a:avLst/>
            </a:prstGeom>
            <a:solidFill>
              <a:srgbClr val="70AD47">
                <a:lumMod val="75000"/>
              </a:srgbClr>
            </a:solidFill>
            <a:ln w="12700" cap="flat" cmpd="sng" algn="ctr">
              <a:solidFill>
                <a:srgbClr val="70AD47">
                  <a:lumMod val="7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7" name="Circle: Hollow 296">
              <a:extLst>
                <a:ext uri="{FF2B5EF4-FFF2-40B4-BE49-F238E27FC236}">
                  <a16:creationId xmlns:a16="http://schemas.microsoft.com/office/drawing/2014/main" id="{8FD209BC-1B6E-626D-0C5B-861F3A84B4E0}"/>
                </a:ext>
              </a:extLst>
            </p:cNvPr>
            <p:cNvSpPr/>
            <p:nvPr/>
          </p:nvSpPr>
          <p:spPr>
            <a:xfrm rot="10600791">
              <a:off x="5993413" y="1888758"/>
              <a:ext cx="169269" cy="169269"/>
            </a:xfrm>
            <a:prstGeom prst="donut">
              <a:avLst/>
            </a:prstGeom>
            <a:solidFill>
              <a:srgbClr val="70AD47">
                <a:lumMod val="75000"/>
              </a:srgbClr>
            </a:solidFill>
            <a:ln w="12700" cap="flat" cmpd="sng" algn="ctr">
              <a:solidFill>
                <a:srgbClr val="70AD47">
                  <a:lumMod val="7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334" name="Group 333">
              <a:extLst>
                <a:ext uri="{FF2B5EF4-FFF2-40B4-BE49-F238E27FC236}">
                  <a16:creationId xmlns:a16="http://schemas.microsoft.com/office/drawing/2014/main" id="{9A802F64-AE8E-7690-E536-714CD6CE2F83}"/>
                </a:ext>
              </a:extLst>
            </p:cNvPr>
            <p:cNvGrpSpPr/>
            <p:nvPr/>
          </p:nvGrpSpPr>
          <p:grpSpPr>
            <a:xfrm>
              <a:off x="6914481" y="339357"/>
              <a:ext cx="2301410" cy="1425698"/>
              <a:chOff x="7343286" y="4882368"/>
              <a:chExt cx="2301410" cy="1425698"/>
            </a:xfrm>
          </p:grpSpPr>
          <p:sp>
            <p:nvSpPr>
              <p:cNvPr id="250" name="Speech Bubble: Rectangle with Corners Rounded 249">
                <a:extLst>
                  <a:ext uri="{FF2B5EF4-FFF2-40B4-BE49-F238E27FC236}">
                    <a16:creationId xmlns:a16="http://schemas.microsoft.com/office/drawing/2014/main" id="{82E3E18D-816A-E87A-19E4-DBBE5B226445}"/>
                  </a:ext>
                </a:extLst>
              </p:cNvPr>
              <p:cNvSpPr/>
              <p:nvPr/>
            </p:nvSpPr>
            <p:spPr>
              <a:xfrm>
                <a:off x="7343286" y="4882368"/>
                <a:ext cx="2301410" cy="1425698"/>
              </a:xfrm>
              <a:prstGeom prst="wedgeRoundRectCallout">
                <a:avLst>
                  <a:gd name="adj1" fmla="val -83099"/>
                  <a:gd name="adj2" fmla="val 63026"/>
                  <a:gd name="adj3" fmla="val 16667"/>
                </a:avLst>
              </a:prstGeom>
              <a:solidFill>
                <a:srgbClr val="A5A5A5">
                  <a:lumMod val="20000"/>
                  <a:lumOff val="8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Obstacle factor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6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High cost if state</a:t>
                </a:r>
                <a:br>
                  <a:rPr kumimoji="0" lang="en-GB" sz="16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</a:br>
                <a:r>
                  <a:rPr kumimoji="0" lang="en-GB" sz="16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is near obstacles in environment</a:t>
                </a:r>
              </a:p>
            </p:txBody>
          </p:sp>
          <p:cxnSp>
            <p:nvCxnSpPr>
              <p:cNvPr id="256" name="Straight Connector 255">
                <a:extLst>
                  <a:ext uri="{FF2B5EF4-FFF2-40B4-BE49-F238E27FC236}">
                    <a16:creationId xmlns:a16="http://schemas.microsoft.com/office/drawing/2014/main" id="{B4651CFF-9A8C-4249-9515-F55960EAAB13}"/>
                  </a:ext>
                </a:extLst>
              </p:cNvPr>
              <p:cNvCxnSpPr>
                <a:cxnSpLocks/>
                <a:stCxn id="327" idx="6"/>
              </p:cNvCxnSpPr>
              <p:nvPr/>
            </p:nvCxnSpPr>
            <p:spPr>
              <a:xfrm flipH="1">
                <a:off x="8217516" y="5363559"/>
                <a:ext cx="169506" cy="0"/>
              </a:xfrm>
              <a:prstGeom prst="line">
                <a:avLst/>
              </a:prstGeom>
              <a:solidFill>
                <a:sysClr val="windowText" lastClr="000000"/>
              </a:solidFill>
              <a:ln w="38100" cap="flat" cmpd="sng" algn="ctr">
                <a:solidFill>
                  <a:sysClr val="windowText" lastClr="000000"/>
                </a:solidFill>
                <a:prstDash val="sysDot"/>
                <a:miter lim="800000"/>
              </a:ln>
              <a:effectLst/>
            </p:spPr>
          </p:cxnSp>
          <p:cxnSp>
            <p:nvCxnSpPr>
              <p:cNvPr id="261" name="Straight Connector 260">
                <a:extLst>
                  <a:ext uri="{FF2B5EF4-FFF2-40B4-BE49-F238E27FC236}">
                    <a16:creationId xmlns:a16="http://schemas.microsoft.com/office/drawing/2014/main" id="{B7A5553C-6C18-F622-676D-BB5FE192BC4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556293" y="5363560"/>
                <a:ext cx="169269" cy="0"/>
              </a:xfrm>
              <a:prstGeom prst="line">
                <a:avLst/>
              </a:prstGeom>
              <a:solidFill>
                <a:sysClr val="windowText" lastClr="000000"/>
              </a:solidFill>
              <a:ln w="38100" cap="flat" cmpd="sng" algn="ctr">
                <a:solidFill>
                  <a:sysClr val="windowText" lastClr="000000"/>
                </a:solidFill>
                <a:prstDash val="sysDot"/>
                <a:miter lim="800000"/>
              </a:ln>
              <a:effectLst/>
            </p:spPr>
          </p:cxnSp>
          <p:sp>
            <p:nvSpPr>
              <p:cNvPr id="327" name="Circle: Hollow 326">
                <a:extLst>
                  <a:ext uri="{FF2B5EF4-FFF2-40B4-BE49-F238E27FC236}">
                    <a16:creationId xmlns:a16="http://schemas.microsoft.com/office/drawing/2014/main" id="{7CE2F82F-7E6A-9F55-5DC8-1700A79F9A75}"/>
                  </a:ext>
                </a:extLst>
              </p:cNvPr>
              <p:cNvSpPr/>
              <p:nvPr/>
            </p:nvSpPr>
            <p:spPr>
              <a:xfrm rot="10800000">
                <a:off x="8387023" y="5278925"/>
                <a:ext cx="169269" cy="169269"/>
              </a:xfrm>
              <a:prstGeom prst="donut">
                <a:avLst/>
              </a:prstGeom>
              <a:solidFill>
                <a:sysClr val="windowText" lastClr="000000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344" name="Group 343">
            <a:extLst>
              <a:ext uri="{FF2B5EF4-FFF2-40B4-BE49-F238E27FC236}">
                <a16:creationId xmlns:a16="http://schemas.microsoft.com/office/drawing/2014/main" id="{A147D4B4-3BD7-A726-116B-665C23B9EA45}"/>
              </a:ext>
            </a:extLst>
          </p:cNvPr>
          <p:cNvGrpSpPr/>
          <p:nvPr/>
        </p:nvGrpSpPr>
        <p:grpSpPr>
          <a:xfrm>
            <a:off x="1984459" y="3431088"/>
            <a:ext cx="7788243" cy="3380026"/>
            <a:chOff x="1984459" y="3431088"/>
            <a:chExt cx="7788243" cy="3380026"/>
          </a:xfrm>
        </p:grpSpPr>
        <p:grpSp>
          <p:nvGrpSpPr>
            <p:cNvPr id="262" name="Group 261">
              <a:extLst>
                <a:ext uri="{FF2B5EF4-FFF2-40B4-BE49-F238E27FC236}">
                  <a16:creationId xmlns:a16="http://schemas.microsoft.com/office/drawing/2014/main" id="{986C2637-C89F-BC93-B04E-970F18AF73C7}"/>
                </a:ext>
              </a:extLst>
            </p:cNvPr>
            <p:cNvGrpSpPr/>
            <p:nvPr/>
          </p:nvGrpSpPr>
          <p:grpSpPr>
            <a:xfrm>
              <a:off x="1984459" y="6006694"/>
              <a:ext cx="1797065" cy="804420"/>
              <a:chOff x="887540" y="1780402"/>
              <a:chExt cx="2049174" cy="917272"/>
            </a:xfrm>
          </p:grpSpPr>
          <p:sp>
            <p:nvSpPr>
              <p:cNvPr id="263" name="TextBox 262">
                <a:extLst>
                  <a:ext uri="{FF2B5EF4-FFF2-40B4-BE49-F238E27FC236}">
                    <a16:creationId xmlns:a16="http://schemas.microsoft.com/office/drawing/2014/main" id="{4B9FEBF7-0487-C5CB-3C2E-4937162B741C}"/>
                  </a:ext>
                </a:extLst>
              </p:cNvPr>
              <p:cNvSpPr txBox="1"/>
              <p:nvPr/>
            </p:nvSpPr>
            <p:spPr>
              <a:xfrm>
                <a:off x="889741" y="2164953"/>
                <a:ext cx="2038369" cy="5327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600" b="1">
                    <a:solidFill>
                      <a:srgbClr val="5B9BD5">
                        <a:lumMod val="50000"/>
                      </a:srgbClr>
                    </a:solidFill>
                    <a:latin typeface="Calibri" panose="020F0502020204030204"/>
                  </a:rPr>
                  <a:t>Current state</a:t>
                </a:r>
              </a:p>
            </p:txBody>
          </p:sp>
          <p:sp>
            <p:nvSpPr>
              <p:cNvPr id="264" name="TextBox 263">
                <a:extLst>
                  <a:ext uri="{FF2B5EF4-FFF2-40B4-BE49-F238E27FC236}">
                    <a16:creationId xmlns:a16="http://schemas.microsoft.com/office/drawing/2014/main" id="{8E2F7B9B-E38A-D2B5-DC37-9C20800B3A37}"/>
                  </a:ext>
                </a:extLst>
              </p:cNvPr>
              <p:cNvSpPr txBox="1"/>
              <p:nvPr/>
            </p:nvSpPr>
            <p:spPr>
              <a:xfrm>
                <a:off x="887540" y="1780402"/>
                <a:ext cx="2049174" cy="7264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400" b="1" dirty="0">
                    <a:solidFill>
                      <a:srgbClr val="5B9BD5">
                        <a:lumMod val="50000"/>
                      </a:srgbClr>
                    </a:solidFill>
                    <a:latin typeface="Calibri" panose="020F0502020204030204"/>
                  </a:rPr>
                  <a:t>Robot B</a:t>
                </a:r>
              </a:p>
            </p:txBody>
          </p:sp>
        </p:grpSp>
        <p:grpSp>
          <p:nvGrpSpPr>
            <p:cNvPr id="278" name="Group 277">
              <a:extLst>
                <a:ext uri="{FF2B5EF4-FFF2-40B4-BE49-F238E27FC236}">
                  <a16:creationId xmlns:a16="http://schemas.microsoft.com/office/drawing/2014/main" id="{A01610D3-0D9C-BA7D-97A0-90DE0D7EAE33}"/>
                </a:ext>
              </a:extLst>
            </p:cNvPr>
            <p:cNvGrpSpPr/>
            <p:nvPr/>
          </p:nvGrpSpPr>
          <p:grpSpPr>
            <a:xfrm rot="10800000">
              <a:off x="2864280" y="3442631"/>
              <a:ext cx="5766910" cy="2663650"/>
              <a:chOff x="1864261" y="949167"/>
              <a:chExt cx="6575863" cy="3037331"/>
            </a:xfrm>
            <a:solidFill>
              <a:srgbClr val="70AD47">
                <a:lumMod val="75000"/>
              </a:srgbClr>
            </a:solidFill>
          </p:grpSpPr>
          <p:grpSp>
            <p:nvGrpSpPr>
              <p:cNvPr id="279" name="Group 278">
                <a:extLst>
                  <a:ext uri="{FF2B5EF4-FFF2-40B4-BE49-F238E27FC236}">
                    <a16:creationId xmlns:a16="http://schemas.microsoft.com/office/drawing/2014/main" id="{F311648D-091C-1A3C-49E6-F96103221BA5}"/>
                  </a:ext>
                </a:extLst>
              </p:cNvPr>
              <p:cNvGrpSpPr/>
              <p:nvPr/>
            </p:nvGrpSpPr>
            <p:grpSpPr>
              <a:xfrm>
                <a:off x="1864261" y="949167"/>
                <a:ext cx="6575863" cy="3037331"/>
                <a:chOff x="1864284" y="949167"/>
                <a:chExt cx="6575946" cy="3037334"/>
              </a:xfrm>
              <a:grpFill/>
            </p:grpSpPr>
            <p:sp>
              <p:nvSpPr>
                <p:cNvPr id="289" name="Oval 288">
                  <a:extLst>
                    <a:ext uri="{FF2B5EF4-FFF2-40B4-BE49-F238E27FC236}">
                      <a16:creationId xmlns:a16="http://schemas.microsoft.com/office/drawing/2014/main" id="{621A6229-004C-4FA9-FFDF-02D39B4E8F5D}"/>
                    </a:ext>
                  </a:extLst>
                </p:cNvPr>
                <p:cNvSpPr/>
                <p:nvPr/>
              </p:nvSpPr>
              <p:spPr>
                <a:xfrm rot="20606462">
                  <a:off x="1864284" y="3072101"/>
                  <a:ext cx="914400" cy="914400"/>
                </a:xfrm>
                <a:prstGeom prst="ellipse">
                  <a:avLst/>
                </a:prstGeom>
                <a:solidFill>
                  <a:srgbClr val="5B9BD5">
                    <a:lumMod val="40000"/>
                    <a:lumOff val="60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0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290" name="Group 289">
                  <a:extLst>
                    <a:ext uri="{FF2B5EF4-FFF2-40B4-BE49-F238E27FC236}">
                      <a16:creationId xmlns:a16="http://schemas.microsoft.com/office/drawing/2014/main" id="{48A7092F-D105-0859-51D6-EC2C67F38911}"/>
                    </a:ext>
                  </a:extLst>
                </p:cNvPr>
                <p:cNvGrpSpPr/>
                <p:nvPr/>
              </p:nvGrpSpPr>
              <p:grpSpPr>
                <a:xfrm>
                  <a:off x="3595804" y="949167"/>
                  <a:ext cx="4844426" cy="2529874"/>
                  <a:chOff x="3595803" y="949167"/>
                  <a:chExt cx="4844427" cy="2529874"/>
                </a:xfrm>
                <a:grpFill/>
              </p:grpSpPr>
              <p:sp>
                <p:nvSpPr>
                  <p:cNvPr id="291" name="Oval 290">
                    <a:extLst>
                      <a:ext uri="{FF2B5EF4-FFF2-40B4-BE49-F238E27FC236}">
                        <a16:creationId xmlns:a16="http://schemas.microsoft.com/office/drawing/2014/main" id="{33B4CFA2-9FD6-BEA9-A460-F004642AA2F3}"/>
                      </a:ext>
                    </a:extLst>
                  </p:cNvPr>
                  <p:cNvSpPr/>
                  <p:nvPr/>
                </p:nvSpPr>
                <p:spPr>
                  <a:xfrm rot="20486614">
                    <a:off x="3595803" y="2564641"/>
                    <a:ext cx="914400" cy="914400"/>
                  </a:xfrm>
                  <a:prstGeom prst="ellipse">
                    <a:avLst/>
                  </a:prstGeom>
                  <a:solidFill>
                    <a:srgbClr val="5B9BD5">
                      <a:lumMod val="60000"/>
                      <a:lumOff val="40000"/>
                    </a:srgbClr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0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92" name="Oval 291">
                    <a:extLst>
                      <a:ext uri="{FF2B5EF4-FFF2-40B4-BE49-F238E27FC236}">
                        <a16:creationId xmlns:a16="http://schemas.microsoft.com/office/drawing/2014/main" id="{8603DF83-EFC9-4E5F-4452-1EA2D3CF0F8A}"/>
                      </a:ext>
                    </a:extLst>
                  </p:cNvPr>
                  <p:cNvSpPr/>
                  <p:nvPr/>
                </p:nvSpPr>
                <p:spPr>
                  <a:xfrm rot="20190346">
                    <a:off x="5451612" y="1857983"/>
                    <a:ext cx="914400" cy="914400"/>
                  </a:xfrm>
                  <a:prstGeom prst="ellipse">
                    <a:avLst/>
                  </a:prstGeom>
                  <a:solidFill>
                    <a:srgbClr val="5B9BD5">
                      <a:lumMod val="75000"/>
                    </a:srgbClr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0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93" name="Oval 292">
                    <a:extLst>
                      <a:ext uri="{FF2B5EF4-FFF2-40B4-BE49-F238E27FC236}">
                        <a16:creationId xmlns:a16="http://schemas.microsoft.com/office/drawing/2014/main" id="{CD102BD1-E9E3-8B3D-ACCD-321B82631854}"/>
                      </a:ext>
                    </a:extLst>
                  </p:cNvPr>
                  <p:cNvSpPr/>
                  <p:nvPr/>
                </p:nvSpPr>
                <p:spPr>
                  <a:xfrm rot="20044676">
                    <a:off x="7525830" y="949167"/>
                    <a:ext cx="914400" cy="914400"/>
                  </a:xfrm>
                  <a:prstGeom prst="ellipse">
                    <a:avLst/>
                  </a:prstGeom>
                  <a:solidFill>
                    <a:srgbClr val="5B9BD5">
                      <a:lumMod val="50000"/>
                    </a:srgbClr>
                  </a:solidFill>
                  <a:ln w="12700" cap="flat" cmpd="sng" algn="ctr">
                    <a:solidFill>
                      <a:srgbClr val="1F4E79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0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280" name="Group 279">
                <a:extLst>
                  <a:ext uri="{FF2B5EF4-FFF2-40B4-BE49-F238E27FC236}">
                    <a16:creationId xmlns:a16="http://schemas.microsoft.com/office/drawing/2014/main" id="{E2C36DCF-F014-CA57-8CDE-B328BA33AFB7}"/>
                  </a:ext>
                </a:extLst>
              </p:cNvPr>
              <p:cNvGrpSpPr/>
              <p:nvPr/>
            </p:nvGrpSpPr>
            <p:grpSpPr>
              <a:xfrm>
                <a:off x="2759689" y="1606229"/>
                <a:ext cx="4812045" cy="1792765"/>
                <a:chOff x="2759727" y="1606232"/>
                <a:chExt cx="4812114" cy="1792770"/>
              </a:xfrm>
              <a:grpFill/>
            </p:grpSpPr>
            <p:cxnSp>
              <p:nvCxnSpPr>
                <p:cNvPr id="283" name="Straight Connector 282">
                  <a:extLst>
                    <a:ext uri="{FF2B5EF4-FFF2-40B4-BE49-F238E27FC236}">
                      <a16:creationId xmlns:a16="http://schemas.microsoft.com/office/drawing/2014/main" id="{329111B5-3D5D-578C-C924-BDB73D582307}"/>
                    </a:ext>
                  </a:extLst>
                </p:cNvPr>
                <p:cNvCxnSpPr>
                  <a:cxnSpLocks/>
                  <a:stCxn id="289" idx="6"/>
                  <a:endCxn id="291" idx="2"/>
                </p:cNvCxnSpPr>
                <p:nvPr/>
              </p:nvCxnSpPr>
              <p:spPr>
                <a:xfrm flipH="1">
                  <a:off x="2759727" y="3167343"/>
                  <a:ext cx="859853" cy="231659"/>
                </a:xfrm>
                <a:prstGeom prst="line">
                  <a:avLst/>
                </a:prstGeom>
                <a:solidFill>
                  <a:srgbClr val="5B9BD5">
                    <a:lumMod val="75000"/>
                  </a:srgbClr>
                </a:solidFill>
                <a:ln w="38100" cap="flat" cmpd="sng" algn="ctr">
                  <a:solidFill>
                    <a:srgbClr val="5B9BD5">
                      <a:lumMod val="75000"/>
                    </a:srgbClr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284" name="Straight Connector 283">
                  <a:extLst>
                    <a:ext uri="{FF2B5EF4-FFF2-40B4-BE49-F238E27FC236}">
                      <a16:creationId xmlns:a16="http://schemas.microsoft.com/office/drawing/2014/main" id="{894D2A9B-A563-3E41-93EA-DBBE30009EB3}"/>
                    </a:ext>
                  </a:extLst>
                </p:cNvPr>
                <p:cNvCxnSpPr>
                  <a:cxnSpLocks/>
                  <a:stCxn id="291" idx="6"/>
                  <a:endCxn id="292" idx="2"/>
                </p:cNvCxnSpPr>
                <p:nvPr/>
              </p:nvCxnSpPr>
              <p:spPr>
                <a:xfrm flipH="1">
                  <a:off x="4486441" y="2497452"/>
                  <a:ext cx="1003085" cy="378894"/>
                </a:xfrm>
                <a:prstGeom prst="line">
                  <a:avLst/>
                </a:prstGeom>
                <a:solidFill>
                  <a:srgbClr val="5B9BD5">
                    <a:lumMod val="75000"/>
                  </a:srgbClr>
                </a:solidFill>
                <a:ln w="38100" cap="flat" cmpd="sng" algn="ctr">
                  <a:solidFill>
                    <a:srgbClr val="5B9BD5">
                      <a:lumMod val="75000"/>
                    </a:srgbClr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285" name="Straight Connector 284">
                  <a:extLst>
                    <a:ext uri="{FF2B5EF4-FFF2-40B4-BE49-F238E27FC236}">
                      <a16:creationId xmlns:a16="http://schemas.microsoft.com/office/drawing/2014/main" id="{FF4D1858-B4C8-B7E5-F8B5-0AC6D3EA5A91}"/>
                    </a:ext>
                  </a:extLst>
                </p:cNvPr>
                <p:cNvCxnSpPr>
                  <a:cxnSpLocks/>
                  <a:stCxn id="292" idx="6"/>
                  <a:endCxn id="293" idx="2"/>
                </p:cNvCxnSpPr>
                <p:nvPr/>
              </p:nvCxnSpPr>
              <p:spPr>
                <a:xfrm flipH="1">
                  <a:off x="6328123" y="1606232"/>
                  <a:ext cx="1243718" cy="526687"/>
                </a:xfrm>
                <a:prstGeom prst="line">
                  <a:avLst/>
                </a:prstGeom>
                <a:solidFill>
                  <a:srgbClr val="5B9BD5">
                    <a:lumMod val="75000"/>
                  </a:srgbClr>
                </a:solidFill>
                <a:ln w="38100" cap="flat" cmpd="sng" algn="ctr">
                  <a:solidFill>
                    <a:srgbClr val="5B9BD5">
                      <a:lumMod val="75000"/>
                    </a:srgbClr>
                  </a:solidFill>
                  <a:prstDash val="solid"/>
                  <a:miter lim="800000"/>
                </a:ln>
                <a:effectLst/>
              </p:spPr>
            </p:cxnSp>
            <p:sp>
              <p:nvSpPr>
                <p:cNvPr id="286" name="Rectangle 285">
                  <a:extLst>
                    <a:ext uri="{FF2B5EF4-FFF2-40B4-BE49-F238E27FC236}">
                      <a16:creationId xmlns:a16="http://schemas.microsoft.com/office/drawing/2014/main" id="{875374EE-928F-5596-6FF3-386C65EAE93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20209825">
                  <a:off x="6835712" y="1762450"/>
                  <a:ext cx="193016" cy="193016"/>
                </a:xfrm>
                <a:prstGeom prst="rect">
                  <a:avLst/>
                </a:prstGeom>
                <a:solidFill>
                  <a:srgbClr val="5B9BD5">
                    <a:lumMod val="75000"/>
                  </a:srgbClr>
                </a:solidFill>
                <a:ln w="12700" cap="flat" cmpd="sng" algn="ctr">
                  <a:solidFill>
                    <a:srgbClr val="5B9BD5">
                      <a:lumMod val="75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0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87" name="Rectangle 286">
                  <a:extLst>
                    <a:ext uri="{FF2B5EF4-FFF2-40B4-BE49-F238E27FC236}">
                      <a16:creationId xmlns:a16="http://schemas.microsoft.com/office/drawing/2014/main" id="{3E0CE7A4-A062-E0A1-D1B3-DA16E1B77D5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20369735">
                  <a:off x="4890909" y="2582210"/>
                  <a:ext cx="193016" cy="193016"/>
                </a:xfrm>
                <a:prstGeom prst="rect">
                  <a:avLst/>
                </a:prstGeom>
                <a:solidFill>
                  <a:srgbClr val="5B9BD5">
                    <a:lumMod val="75000"/>
                  </a:srgbClr>
                </a:solidFill>
                <a:ln w="12700" cap="flat" cmpd="sng" algn="ctr">
                  <a:solidFill>
                    <a:srgbClr val="5B9BD5">
                      <a:lumMod val="75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0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88" name="Rectangle 287">
                  <a:extLst>
                    <a:ext uri="{FF2B5EF4-FFF2-40B4-BE49-F238E27FC236}">
                      <a16:creationId xmlns:a16="http://schemas.microsoft.com/office/drawing/2014/main" id="{1F3768F6-48E3-245D-8ECF-B0FEDEAE8DF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20662839">
                  <a:off x="3089202" y="3186447"/>
                  <a:ext cx="193016" cy="193016"/>
                </a:xfrm>
                <a:prstGeom prst="rect">
                  <a:avLst/>
                </a:prstGeom>
                <a:solidFill>
                  <a:srgbClr val="5B9BD5">
                    <a:lumMod val="75000"/>
                  </a:srgbClr>
                </a:solidFill>
                <a:ln w="12700" cap="flat" cmpd="sng" algn="ctr">
                  <a:solidFill>
                    <a:srgbClr val="5B9BD5">
                      <a:lumMod val="75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0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cxnSp>
            <p:nvCxnSpPr>
              <p:cNvPr id="281" name="Straight Connector 280">
                <a:extLst>
                  <a:ext uri="{FF2B5EF4-FFF2-40B4-BE49-F238E27FC236}">
                    <a16:creationId xmlns:a16="http://schemas.microsoft.com/office/drawing/2014/main" id="{D06F0F99-E31B-6724-DE00-7A6F55229C99}"/>
                  </a:ext>
                </a:extLst>
              </p:cNvPr>
              <p:cNvCxnSpPr>
                <a:cxnSpLocks/>
                <a:endCxn id="291" idx="0"/>
              </p:cNvCxnSpPr>
              <p:nvPr/>
            </p:nvCxnSpPr>
            <p:spPr>
              <a:xfrm rot="10800000" flipH="1" flipV="1">
                <a:off x="3861460" y="2421232"/>
                <a:ext cx="45996" cy="167177"/>
              </a:xfrm>
              <a:prstGeom prst="line">
                <a:avLst/>
              </a:prstGeom>
              <a:grpFill/>
              <a:ln w="38100" cap="flat" cmpd="sng" algn="ctr">
                <a:solidFill>
                  <a:srgbClr val="5B9BD5">
                    <a:lumMod val="75000"/>
                  </a:srgbClr>
                </a:solidFill>
                <a:prstDash val="sysDot"/>
                <a:miter lim="800000"/>
              </a:ln>
              <a:effectLst/>
            </p:spPr>
          </p:cxnSp>
          <p:cxnSp>
            <p:nvCxnSpPr>
              <p:cNvPr id="282" name="Straight Connector 281">
                <a:extLst>
                  <a:ext uri="{FF2B5EF4-FFF2-40B4-BE49-F238E27FC236}">
                    <a16:creationId xmlns:a16="http://schemas.microsoft.com/office/drawing/2014/main" id="{D905F216-A6DC-A60F-4525-691796877EDD}"/>
                  </a:ext>
                </a:extLst>
              </p:cNvPr>
              <p:cNvCxnSpPr>
                <a:cxnSpLocks/>
                <a:endCxn id="292" idx="0"/>
              </p:cNvCxnSpPr>
              <p:nvPr/>
            </p:nvCxnSpPr>
            <p:spPr>
              <a:xfrm rot="10800000" flipH="1" flipV="1">
                <a:off x="5676941" y="1765972"/>
                <a:ext cx="49586" cy="129912"/>
              </a:xfrm>
              <a:prstGeom prst="line">
                <a:avLst/>
              </a:prstGeom>
              <a:grpFill/>
              <a:ln w="38100" cap="flat" cmpd="sng" algn="ctr">
                <a:solidFill>
                  <a:srgbClr val="5B9BD5">
                    <a:lumMod val="75000"/>
                  </a:srgbClr>
                </a:solidFill>
                <a:prstDash val="sysDot"/>
                <a:miter lim="800000"/>
              </a:ln>
              <a:effectLst/>
            </p:spPr>
          </p:cxnSp>
        </p:grpSp>
        <p:sp>
          <p:nvSpPr>
            <p:cNvPr id="294" name="Circle: Hollow 293">
              <a:extLst>
                <a:ext uri="{FF2B5EF4-FFF2-40B4-BE49-F238E27FC236}">
                  <a16:creationId xmlns:a16="http://schemas.microsoft.com/office/drawing/2014/main" id="{B33A6E5C-F683-5902-6E05-FCFE8F550E90}"/>
                </a:ext>
              </a:extLst>
            </p:cNvPr>
            <p:cNvSpPr/>
            <p:nvPr/>
          </p:nvSpPr>
          <p:spPr>
            <a:xfrm rot="9856829">
              <a:off x="5225880" y="5386802"/>
              <a:ext cx="169269" cy="169269"/>
            </a:xfrm>
            <a:prstGeom prst="donut">
              <a:avLst/>
            </a:prstGeom>
            <a:solidFill>
              <a:srgbClr val="5B9BD5">
                <a:lumMod val="75000"/>
              </a:srgbClr>
            </a:solidFill>
            <a:ln w="12700" cap="flat" cmpd="sng" algn="ctr">
              <a:solidFill>
                <a:srgbClr val="5B9BD5">
                  <a:lumMod val="7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5" name="Circle: Hollow 294">
              <a:extLst>
                <a:ext uri="{FF2B5EF4-FFF2-40B4-BE49-F238E27FC236}">
                  <a16:creationId xmlns:a16="http://schemas.microsoft.com/office/drawing/2014/main" id="{AB7D8AF0-7B12-EE45-1F03-C3228349230A}"/>
                </a:ext>
              </a:extLst>
            </p:cNvPr>
            <p:cNvSpPr/>
            <p:nvPr/>
          </p:nvSpPr>
          <p:spPr>
            <a:xfrm rot="9856829">
              <a:off x="6817978" y="4812158"/>
              <a:ext cx="169269" cy="169269"/>
            </a:xfrm>
            <a:prstGeom prst="donut">
              <a:avLst/>
            </a:prstGeom>
            <a:solidFill>
              <a:srgbClr val="5B9BD5">
                <a:lumMod val="75000"/>
              </a:srgbClr>
            </a:solidFill>
            <a:ln w="12700" cap="flat" cmpd="sng" algn="ctr">
              <a:solidFill>
                <a:srgbClr val="5B9BD5">
                  <a:lumMod val="7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0" name="TextBox 309">
              <a:extLst>
                <a:ext uri="{FF2B5EF4-FFF2-40B4-BE49-F238E27FC236}">
                  <a16:creationId xmlns:a16="http://schemas.microsoft.com/office/drawing/2014/main" id="{238B8DCC-9FC9-4F60-6237-DBAE5FE596F7}"/>
                </a:ext>
              </a:extLst>
            </p:cNvPr>
            <p:cNvSpPr txBox="1"/>
            <p:nvPr/>
          </p:nvSpPr>
          <p:spPr>
            <a:xfrm>
              <a:off x="7962019" y="4262433"/>
              <a:ext cx="1810683" cy="4671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600" b="1" dirty="0">
                  <a:solidFill>
                    <a:srgbClr val="5B9BD5">
                      <a:lumMod val="75000"/>
                    </a:srgbClr>
                  </a:solidFill>
                  <a:latin typeface="Calibri" panose="020F0502020204030204"/>
                </a:rPr>
                <a:t>Horizon state</a:t>
              </a:r>
            </a:p>
          </p:txBody>
        </p:sp>
        <p:cxnSp>
          <p:nvCxnSpPr>
            <p:cNvPr id="317" name="Straight Arrow Connector 316">
              <a:extLst>
                <a:ext uri="{FF2B5EF4-FFF2-40B4-BE49-F238E27FC236}">
                  <a16:creationId xmlns:a16="http://schemas.microsoft.com/office/drawing/2014/main" id="{2A8B2B59-7AEA-33BF-800F-3A4FFB0AFD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51802" y="3431088"/>
              <a:ext cx="789092" cy="246895"/>
            </a:xfrm>
            <a:prstGeom prst="straightConnector1">
              <a:avLst/>
            </a:prstGeom>
            <a:noFill/>
            <a:ln w="76200" cap="flat" cmpd="sng" algn="ctr">
              <a:solidFill>
                <a:srgbClr val="5B9BD5"/>
              </a:solidFill>
              <a:prstDash val="sysDash"/>
              <a:miter lim="800000"/>
              <a:tailEnd type="triangle"/>
            </a:ln>
            <a:effectLst/>
          </p:spPr>
        </p:cxnSp>
        <p:sp>
          <p:nvSpPr>
            <p:cNvPr id="323" name="TextBox 322">
              <a:extLst>
                <a:ext uri="{FF2B5EF4-FFF2-40B4-BE49-F238E27FC236}">
                  <a16:creationId xmlns:a16="http://schemas.microsoft.com/office/drawing/2014/main" id="{3743DC6F-3ACC-5540-B439-B5B34268D409}"/>
                </a:ext>
              </a:extLst>
            </p:cNvPr>
            <p:cNvSpPr txBox="1"/>
            <p:nvPr/>
          </p:nvSpPr>
          <p:spPr>
            <a:xfrm>
              <a:off x="3597619" y="5866933"/>
              <a:ext cx="46198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600" b="1" i="1" dirty="0">
                  <a:solidFill>
                    <a:srgbClr val="1F4E79"/>
                  </a:solidFill>
                  <a:latin typeface="Calibri" panose="020F0502020204030204"/>
                </a:rPr>
                <a:t>t=0</a:t>
              </a:r>
            </a:p>
          </p:txBody>
        </p:sp>
        <p:sp>
          <p:nvSpPr>
            <p:cNvPr id="324" name="TextBox 323">
              <a:extLst>
                <a:ext uri="{FF2B5EF4-FFF2-40B4-BE49-F238E27FC236}">
                  <a16:creationId xmlns:a16="http://schemas.microsoft.com/office/drawing/2014/main" id="{1E2ABD6D-3B14-FC5A-700E-CA5E3F402308}"/>
                </a:ext>
              </a:extLst>
            </p:cNvPr>
            <p:cNvSpPr txBox="1"/>
            <p:nvPr/>
          </p:nvSpPr>
          <p:spPr>
            <a:xfrm>
              <a:off x="5419962" y="5047033"/>
              <a:ext cx="46198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600" b="1" i="1" dirty="0">
                  <a:solidFill>
                    <a:srgbClr val="2E75B6"/>
                  </a:solidFill>
                  <a:latin typeface="Calibri" panose="020F0502020204030204"/>
                </a:rPr>
                <a:t>t=1</a:t>
              </a:r>
            </a:p>
          </p:txBody>
        </p:sp>
        <p:sp>
          <p:nvSpPr>
            <p:cNvPr id="325" name="TextBox 324">
              <a:extLst>
                <a:ext uri="{FF2B5EF4-FFF2-40B4-BE49-F238E27FC236}">
                  <a16:creationId xmlns:a16="http://schemas.microsoft.com/office/drawing/2014/main" id="{B6412A83-3918-9CA5-01FF-0176386803E7}"/>
                </a:ext>
              </a:extLst>
            </p:cNvPr>
            <p:cNvSpPr txBox="1"/>
            <p:nvPr/>
          </p:nvSpPr>
          <p:spPr>
            <a:xfrm>
              <a:off x="6997799" y="4465865"/>
              <a:ext cx="46198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600" b="1" i="1" dirty="0">
                  <a:solidFill>
                    <a:srgbClr val="9DC3E6"/>
                  </a:solidFill>
                  <a:latin typeface="Calibri" panose="020F0502020204030204"/>
                </a:rPr>
                <a:t>t=2</a:t>
              </a:r>
            </a:p>
          </p:txBody>
        </p:sp>
        <p:sp>
          <p:nvSpPr>
            <p:cNvPr id="326" name="TextBox 325">
              <a:extLst>
                <a:ext uri="{FF2B5EF4-FFF2-40B4-BE49-F238E27FC236}">
                  <a16:creationId xmlns:a16="http://schemas.microsoft.com/office/drawing/2014/main" id="{5DD49CF6-23D1-1140-5926-DE77337D851B}"/>
                </a:ext>
              </a:extLst>
            </p:cNvPr>
            <p:cNvSpPr txBox="1"/>
            <p:nvPr/>
          </p:nvSpPr>
          <p:spPr>
            <a:xfrm>
              <a:off x="8547188" y="4015961"/>
              <a:ext cx="47000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600" b="1" i="1" dirty="0">
                  <a:solidFill>
                    <a:srgbClr val="BDD7EE"/>
                  </a:solidFill>
                  <a:latin typeface="Calibri" panose="020F0502020204030204"/>
                </a:rPr>
                <a:t>t=K</a:t>
              </a:r>
            </a:p>
          </p:txBody>
        </p:sp>
        <p:cxnSp>
          <p:nvCxnSpPr>
            <p:cNvPr id="331" name="Straight Arrow Connector 330">
              <a:extLst>
                <a:ext uri="{FF2B5EF4-FFF2-40B4-BE49-F238E27FC236}">
                  <a16:creationId xmlns:a16="http://schemas.microsoft.com/office/drawing/2014/main" id="{B978B315-09B6-5339-0FBF-D200FB1C5DB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10146" y="5590305"/>
              <a:ext cx="418502" cy="177818"/>
            </a:xfrm>
            <a:prstGeom prst="straightConnector1">
              <a:avLst/>
            </a:prstGeom>
            <a:noFill/>
            <a:ln w="76200" cap="flat" cmpd="sng" algn="ctr">
              <a:solidFill>
                <a:sysClr val="window" lastClr="FFFFFF"/>
              </a:solidFill>
              <a:prstDash val="solid"/>
              <a:miter lim="800000"/>
              <a:tailEnd type="triangle"/>
            </a:ln>
            <a:effectLst/>
          </p:spPr>
        </p:cxnSp>
      </p:grpSp>
      <p:grpSp>
        <p:nvGrpSpPr>
          <p:cNvPr id="338" name="Group 337">
            <a:extLst>
              <a:ext uri="{FF2B5EF4-FFF2-40B4-BE49-F238E27FC236}">
                <a16:creationId xmlns:a16="http://schemas.microsoft.com/office/drawing/2014/main" id="{63CB56A0-483D-2BF5-FC58-06C258E66440}"/>
              </a:ext>
            </a:extLst>
          </p:cNvPr>
          <p:cNvGrpSpPr/>
          <p:nvPr/>
        </p:nvGrpSpPr>
        <p:grpSpPr>
          <a:xfrm>
            <a:off x="4006057" y="1846474"/>
            <a:ext cx="6746700" cy="1590375"/>
            <a:chOff x="4006057" y="1846474"/>
            <a:chExt cx="6746700" cy="1590375"/>
          </a:xfrm>
        </p:grpSpPr>
        <p:cxnSp>
          <p:nvCxnSpPr>
            <p:cNvPr id="316" name="Straight Arrow Connector 315">
              <a:extLst>
                <a:ext uri="{FF2B5EF4-FFF2-40B4-BE49-F238E27FC236}">
                  <a16:creationId xmlns:a16="http://schemas.microsoft.com/office/drawing/2014/main" id="{CD69C3EB-F652-AE2A-B02F-187479BEAA3A}"/>
                </a:ext>
              </a:extLst>
            </p:cNvPr>
            <p:cNvCxnSpPr>
              <a:cxnSpLocks/>
            </p:cNvCxnSpPr>
            <p:nvPr/>
          </p:nvCxnSpPr>
          <p:spPr>
            <a:xfrm>
              <a:off x="8654679" y="2712399"/>
              <a:ext cx="948722" cy="82022"/>
            </a:xfrm>
            <a:prstGeom prst="straightConnector1">
              <a:avLst/>
            </a:prstGeom>
            <a:noFill/>
            <a:ln w="76200" cap="flat" cmpd="sng" algn="ctr">
              <a:solidFill>
                <a:srgbClr val="70AD47"/>
              </a:solidFill>
              <a:prstDash val="sysDash"/>
              <a:miter lim="800000"/>
              <a:tailEnd type="triangle"/>
            </a:ln>
            <a:effectLst/>
          </p:spPr>
        </p:cxnSp>
        <p:sp>
          <p:nvSpPr>
            <p:cNvPr id="318" name="TextBox 317">
              <a:extLst>
                <a:ext uri="{FF2B5EF4-FFF2-40B4-BE49-F238E27FC236}">
                  <a16:creationId xmlns:a16="http://schemas.microsoft.com/office/drawing/2014/main" id="{577607D1-FA98-8EBC-8D00-EF58699C2069}"/>
                </a:ext>
              </a:extLst>
            </p:cNvPr>
            <p:cNvSpPr txBox="1"/>
            <p:nvPr/>
          </p:nvSpPr>
          <p:spPr>
            <a:xfrm>
              <a:off x="8814749" y="2969668"/>
              <a:ext cx="1938008" cy="4671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600" b="1" i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Calibri" panose="020F0502020204030204"/>
                </a:rPr>
                <a:t>Towards goals</a:t>
              </a:r>
            </a:p>
          </p:txBody>
        </p:sp>
        <p:grpSp>
          <p:nvGrpSpPr>
            <p:cNvPr id="266" name="Group 265">
              <a:extLst>
                <a:ext uri="{FF2B5EF4-FFF2-40B4-BE49-F238E27FC236}">
                  <a16:creationId xmlns:a16="http://schemas.microsoft.com/office/drawing/2014/main" id="{D24BF2D2-F39D-2477-2B7A-AC8AE20F3B9D}"/>
                </a:ext>
              </a:extLst>
            </p:cNvPr>
            <p:cNvGrpSpPr/>
            <p:nvPr/>
          </p:nvGrpSpPr>
          <p:grpSpPr>
            <a:xfrm>
              <a:off x="4006057" y="2234748"/>
              <a:ext cx="4417663" cy="1077371"/>
              <a:chOff x="3358622" y="1400783"/>
              <a:chExt cx="5037415" cy="1228516"/>
            </a:xfrm>
            <a:solidFill>
              <a:srgbClr val="70AD47">
                <a:lumMod val="75000"/>
              </a:srgbClr>
            </a:solidFill>
          </p:grpSpPr>
          <p:sp>
            <p:nvSpPr>
              <p:cNvPr id="267" name="Oval 266">
                <a:extLst>
                  <a:ext uri="{FF2B5EF4-FFF2-40B4-BE49-F238E27FC236}">
                    <a16:creationId xmlns:a16="http://schemas.microsoft.com/office/drawing/2014/main" id="{738FCF8A-B4C0-1E01-7B63-D92D3534689E}"/>
                  </a:ext>
                </a:extLst>
              </p:cNvPr>
              <p:cNvSpPr/>
              <p:nvPr/>
            </p:nvSpPr>
            <p:spPr>
              <a:xfrm rot="20859986">
                <a:off x="3358622" y="1714899"/>
                <a:ext cx="914400" cy="914400"/>
              </a:xfrm>
              <a:prstGeom prst="ellipse">
                <a:avLst/>
              </a:prstGeom>
              <a:solidFill>
                <a:srgbClr val="70AD47">
                  <a:lumMod val="75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0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68" name="Oval 267">
                <a:extLst>
                  <a:ext uri="{FF2B5EF4-FFF2-40B4-BE49-F238E27FC236}">
                    <a16:creationId xmlns:a16="http://schemas.microsoft.com/office/drawing/2014/main" id="{274C3AAD-5544-096D-7137-9053F2B98026}"/>
                  </a:ext>
                </a:extLst>
              </p:cNvPr>
              <p:cNvSpPr/>
              <p:nvPr/>
            </p:nvSpPr>
            <p:spPr>
              <a:xfrm rot="21146552">
                <a:off x="5366025" y="1400783"/>
                <a:ext cx="914400" cy="914400"/>
              </a:xfrm>
              <a:prstGeom prst="ellipse">
                <a:avLst/>
              </a:prstGeom>
              <a:solidFill>
                <a:srgbClr val="70AD47">
                  <a:lumMod val="60000"/>
                  <a:lumOff val="4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0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69" name="Oval 268">
                <a:extLst>
                  <a:ext uri="{FF2B5EF4-FFF2-40B4-BE49-F238E27FC236}">
                    <a16:creationId xmlns:a16="http://schemas.microsoft.com/office/drawing/2014/main" id="{57ECCFE6-C531-E44F-B52D-FF639E11C673}"/>
                  </a:ext>
                </a:extLst>
              </p:cNvPr>
              <p:cNvSpPr/>
              <p:nvPr/>
            </p:nvSpPr>
            <p:spPr>
              <a:xfrm>
                <a:off x="7481637" y="1400783"/>
                <a:ext cx="914400" cy="914400"/>
              </a:xfrm>
              <a:prstGeom prst="ellipse">
                <a:avLst/>
              </a:prstGeom>
              <a:solidFill>
                <a:srgbClr val="70AD47">
                  <a:lumMod val="40000"/>
                  <a:lumOff val="6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0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320" name="TextBox 319">
              <a:extLst>
                <a:ext uri="{FF2B5EF4-FFF2-40B4-BE49-F238E27FC236}">
                  <a16:creationId xmlns:a16="http://schemas.microsoft.com/office/drawing/2014/main" id="{985F9058-7DDF-55C5-9FBB-4C37A0249E0A}"/>
                </a:ext>
              </a:extLst>
            </p:cNvPr>
            <p:cNvSpPr txBox="1"/>
            <p:nvPr/>
          </p:nvSpPr>
          <p:spPr>
            <a:xfrm>
              <a:off x="4698072" y="2312920"/>
              <a:ext cx="46198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600" b="1" i="1" dirty="0">
                  <a:solidFill>
                    <a:srgbClr val="548235"/>
                  </a:solidFill>
                  <a:latin typeface="Calibri" panose="020F0502020204030204"/>
                </a:rPr>
                <a:t>t=1</a:t>
              </a:r>
            </a:p>
          </p:txBody>
        </p:sp>
        <p:sp>
          <p:nvSpPr>
            <p:cNvPr id="321" name="TextBox 320">
              <a:extLst>
                <a:ext uri="{FF2B5EF4-FFF2-40B4-BE49-F238E27FC236}">
                  <a16:creationId xmlns:a16="http://schemas.microsoft.com/office/drawing/2014/main" id="{AA3A04C9-0012-D523-BC26-768FEA5F8DFB}"/>
                </a:ext>
              </a:extLst>
            </p:cNvPr>
            <p:cNvSpPr txBox="1"/>
            <p:nvPr/>
          </p:nvSpPr>
          <p:spPr>
            <a:xfrm>
              <a:off x="6503311" y="2119524"/>
              <a:ext cx="46198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600" b="1" i="1" dirty="0">
                  <a:solidFill>
                    <a:srgbClr val="A9D18E"/>
                  </a:solidFill>
                  <a:latin typeface="Calibri" panose="020F0502020204030204"/>
                </a:rPr>
                <a:t>t=2</a:t>
              </a:r>
            </a:p>
          </p:txBody>
        </p:sp>
        <p:sp>
          <p:nvSpPr>
            <p:cNvPr id="322" name="TextBox 321">
              <a:extLst>
                <a:ext uri="{FF2B5EF4-FFF2-40B4-BE49-F238E27FC236}">
                  <a16:creationId xmlns:a16="http://schemas.microsoft.com/office/drawing/2014/main" id="{3D2B5B74-F7C2-8946-A0C5-DD05D4C50CA2}"/>
                </a:ext>
              </a:extLst>
            </p:cNvPr>
            <p:cNvSpPr txBox="1"/>
            <p:nvPr/>
          </p:nvSpPr>
          <p:spPr>
            <a:xfrm>
              <a:off x="8273520" y="2044036"/>
              <a:ext cx="47000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600" b="1" i="1" dirty="0">
                  <a:solidFill>
                    <a:srgbClr val="C5E0B4"/>
                  </a:solidFill>
                  <a:latin typeface="Calibri" panose="020F0502020204030204"/>
                </a:rPr>
                <a:t>t=K</a:t>
              </a:r>
            </a:p>
          </p:txBody>
        </p:sp>
        <p:sp>
          <p:nvSpPr>
            <p:cNvPr id="336" name="TextBox 335">
              <a:extLst>
                <a:ext uri="{FF2B5EF4-FFF2-40B4-BE49-F238E27FC236}">
                  <a16:creationId xmlns:a16="http://schemas.microsoft.com/office/drawing/2014/main" id="{AA8FAF24-87A3-4063-6753-5957076F144F}"/>
                </a:ext>
              </a:extLst>
            </p:cNvPr>
            <p:cNvSpPr txBox="1"/>
            <p:nvPr/>
          </p:nvSpPr>
          <p:spPr>
            <a:xfrm>
              <a:off x="7962019" y="1846474"/>
              <a:ext cx="131215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600" b="1" dirty="0">
                  <a:solidFill>
                    <a:srgbClr val="548235"/>
                  </a:solidFill>
                  <a:latin typeface="Calibri" panose="020F0502020204030204"/>
                </a:rPr>
                <a:t>Horizon state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100278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peech Bubble: Rectangle with Corners Rounded 248">
            <a:extLst>
              <a:ext uri="{FF2B5EF4-FFF2-40B4-BE49-F238E27FC236}">
                <a16:creationId xmlns:a16="http://schemas.microsoft.com/office/drawing/2014/main" id="{7B8DE9ED-3508-ADDB-6DA5-C05FF47D7C88}"/>
              </a:ext>
            </a:extLst>
          </p:cNvPr>
          <p:cNvSpPr/>
          <p:nvPr/>
        </p:nvSpPr>
        <p:spPr>
          <a:xfrm>
            <a:off x="2878656" y="494431"/>
            <a:ext cx="2394009" cy="1263725"/>
          </a:xfrm>
          <a:prstGeom prst="wedgeRoundRectCallout">
            <a:avLst>
              <a:gd name="adj1" fmla="val -17990"/>
              <a:gd name="adj2" fmla="val 151279"/>
              <a:gd name="adj3" fmla="val 16667"/>
            </a:avLst>
          </a:prstGeom>
          <a:solidFill>
            <a:srgbClr val="A5A5A5">
              <a:lumMod val="20000"/>
              <a:lumOff val="8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Dynamics factor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High cost if robot path is dynamically infeasible</a:t>
            </a:r>
          </a:p>
        </p:txBody>
      </p:sp>
      <p:cxnSp>
        <p:nvCxnSpPr>
          <p:cNvPr id="253" name="Straight Connector 252">
            <a:extLst>
              <a:ext uri="{FF2B5EF4-FFF2-40B4-BE49-F238E27FC236}">
                <a16:creationId xmlns:a16="http://schemas.microsoft.com/office/drawing/2014/main" id="{9408D568-0F44-FF1A-AA27-1755438D542E}"/>
              </a:ext>
            </a:extLst>
          </p:cNvPr>
          <p:cNvCxnSpPr>
            <a:cxnSpLocks/>
            <a:stCxn id="254" idx="3"/>
          </p:cNvCxnSpPr>
          <p:nvPr/>
        </p:nvCxnSpPr>
        <p:spPr>
          <a:xfrm flipH="1" flipV="1">
            <a:off x="3801117" y="1021644"/>
            <a:ext cx="157298" cy="259"/>
          </a:xfrm>
          <a:prstGeom prst="line">
            <a:avLst/>
          </a:prstGeom>
          <a:solidFill>
            <a:sysClr val="windowText" lastClr="000000"/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254" name="Rectangle 253">
            <a:extLst>
              <a:ext uri="{FF2B5EF4-FFF2-40B4-BE49-F238E27FC236}">
                <a16:creationId xmlns:a16="http://schemas.microsoft.com/office/drawing/2014/main" id="{77403F8E-31DC-32CE-4205-8F7EAE0C904D}"/>
              </a:ext>
            </a:extLst>
          </p:cNvPr>
          <p:cNvSpPr/>
          <p:nvPr/>
        </p:nvSpPr>
        <p:spPr>
          <a:xfrm rot="10800000">
            <a:off x="3958416" y="937268"/>
            <a:ext cx="169270" cy="169270"/>
          </a:xfrm>
          <a:prstGeom prst="rect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7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55" name="Straight Connector 254">
            <a:extLst>
              <a:ext uri="{FF2B5EF4-FFF2-40B4-BE49-F238E27FC236}">
                <a16:creationId xmlns:a16="http://schemas.microsoft.com/office/drawing/2014/main" id="{1AFF42E9-D02C-EF7C-4837-C92F0DBD9059}"/>
              </a:ext>
            </a:extLst>
          </p:cNvPr>
          <p:cNvCxnSpPr>
            <a:cxnSpLocks/>
            <a:endCxn id="254" idx="1"/>
          </p:cNvCxnSpPr>
          <p:nvPr/>
        </p:nvCxnSpPr>
        <p:spPr>
          <a:xfrm flipH="1">
            <a:off x="4127687" y="1021644"/>
            <a:ext cx="150652" cy="258"/>
          </a:xfrm>
          <a:prstGeom prst="line">
            <a:avLst/>
          </a:prstGeom>
          <a:solidFill>
            <a:sysClr val="windowText" lastClr="000000"/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cxnSp>
        <p:nvCxnSpPr>
          <p:cNvPr id="272" name="Straight Connector 271">
            <a:extLst>
              <a:ext uri="{FF2B5EF4-FFF2-40B4-BE49-F238E27FC236}">
                <a16:creationId xmlns:a16="http://schemas.microsoft.com/office/drawing/2014/main" id="{28D34F03-765E-8752-5FD7-43F36DB5C123}"/>
              </a:ext>
            </a:extLst>
          </p:cNvPr>
          <p:cNvCxnSpPr>
            <a:cxnSpLocks/>
            <a:stCxn id="268" idx="6"/>
            <a:endCxn id="269" idx="2"/>
          </p:cNvCxnSpPr>
          <p:nvPr/>
        </p:nvCxnSpPr>
        <p:spPr>
          <a:xfrm>
            <a:off x="6564910" y="2582966"/>
            <a:ext cx="1056908" cy="52733"/>
          </a:xfrm>
          <a:prstGeom prst="line">
            <a:avLst/>
          </a:prstGeom>
          <a:solidFill>
            <a:srgbClr val="70AD47">
              <a:lumMod val="75000"/>
            </a:srgbClr>
          </a:solidFill>
          <a:ln w="38100" cap="flat" cmpd="sng" algn="ctr">
            <a:solidFill>
              <a:srgbClr val="70AD47">
                <a:lumMod val="75000"/>
              </a:srgbClr>
            </a:solidFill>
            <a:prstDash val="solid"/>
            <a:miter lim="800000"/>
          </a:ln>
          <a:effectLst/>
        </p:spPr>
      </p:cxnSp>
      <p:sp>
        <p:nvSpPr>
          <p:cNvPr id="273" name="Rectangle 272">
            <a:extLst>
              <a:ext uri="{FF2B5EF4-FFF2-40B4-BE49-F238E27FC236}">
                <a16:creationId xmlns:a16="http://schemas.microsoft.com/office/drawing/2014/main" id="{736DA5B2-8464-647B-3CBF-6B8582F4F02E}"/>
              </a:ext>
            </a:extLst>
          </p:cNvPr>
          <p:cNvSpPr>
            <a:spLocks noChangeAspect="1"/>
          </p:cNvSpPr>
          <p:nvPr/>
        </p:nvSpPr>
        <p:spPr>
          <a:xfrm rot="216212">
            <a:off x="7052783" y="2542162"/>
            <a:ext cx="169269" cy="169269"/>
          </a:xfrm>
          <a:prstGeom prst="rect">
            <a:avLst/>
          </a:prstGeom>
          <a:solidFill>
            <a:srgbClr val="70AD47">
              <a:lumMod val="75000"/>
            </a:srgbClr>
          </a:solidFill>
          <a:ln w="12700" cap="flat" cmpd="sng" algn="ctr">
            <a:solidFill>
              <a:srgbClr val="70AD47">
                <a:lumMod val="7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71" name="Straight Connector 270">
            <a:extLst>
              <a:ext uri="{FF2B5EF4-FFF2-40B4-BE49-F238E27FC236}">
                <a16:creationId xmlns:a16="http://schemas.microsoft.com/office/drawing/2014/main" id="{D685EBF5-CFAF-CF4E-DBAA-B0BF970E2CF1}"/>
              </a:ext>
            </a:extLst>
          </p:cNvPr>
          <p:cNvCxnSpPr>
            <a:cxnSpLocks/>
            <a:stCxn id="267" idx="6"/>
            <a:endCxn id="268" idx="2"/>
          </p:cNvCxnSpPr>
          <p:nvPr/>
        </p:nvCxnSpPr>
        <p:spPr>
          <a:xfrm flipV="1">
            <a:off x="4798705" y="2688432"/>
            <a:ext cx="971269" cy="137093"/>
          </a:xfrm>
          <a:prstGeom prst="line">
            <a:avLst/>
          </a:prstGeom>
          <a:solidFill>
            <a:srgbClr val="70AD47">
              <a:lumMod val="75000"/>
            </a:srgbClr>
          </a:solidFill>
          <a:ln w="38100" cap="flat" cmpd="sng" algn="ctr">
            <a:solidFill>
              <a:srgbClr val="70AD47">
                <a:lumMod val="75000"/>
              </a:srgbClr>
            </a:solidFill>
            <a:prstDash val="solid"/>
            <a:miter lim="800000"/>
          </a:ln>
          <a:effectLst/>
        </p:spPr>
      </p:cxnSp>
      <p:sp>
        <p:nvSpPr>
          <p:cNvPr id="274" name="Rectangle 273">
            <a:extLst>
              <a:ext uri="{FF2B5EF4-FFF2-40B4-BE49-F238E27FC236}">
                <a16:creationId xmlns:a16="http://schemas.microsoft.com/office/drawing/2014/main" id="{7F964514-235E-E4E0-7EA6-4F74A0103CE7}"/>
              </a:ext>
            </a:extLst>
          </p:cNvPr>
          <p:cNvSpPr>
            <a:spLocks noChangeAspect="1"/>
          </p:cNvSpPr>
          <p:nvPr/>
        </p:nvSpPr>
        <p:spPr>
          <a:xfrm rot="21069279">
            <a:off x="5222851" y="2671673"/>
            <a:ext cx="169269" cy="169269"/>
          </a:xfrm>
          <a:prstGeom prst="rect">
            <a:avLst/>
          </a:prstGeom>
          <a:solidFill>
            <a:srgbClr val="70AD47">
              <a:lumMod val="75000"/>
            </a:srgbClr>
          </a:solidFill>
          <a:ln w="12700" cap="flat" cmpd="sng" algn="ctr">
            <a:solidFill>
              <a:srgbClr val="70AD47">
                <a:lumMod val="7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70" name="Straight Connector 269">
            <a:extLst>
              <a:ext uri="{FF2B5EF4-FFF2-40B4-BE49-F238E27FC236}">
                <a16:creationId xmlns:a16="http://schemas.microsoft.com/office/drawing/2014/main" id="{37993455-FE14-F7A7-C283-0959637B2ED8}"/>
              </a:ext>
            </a:extLst>
          </p:cNvPr>
          <p:cNvCxnSpPr>
            <a:cxnSpLocks/>
            <a:stCxn id="265" idx="6"/>
            <a:endCxn id="267" idx="2"/>
          </p:cNvCxnSpPr>
          <p:nvPr/>
        </p:nvCxnSpPr>
        <p:spPr>
          <a:xfrm flipV="1">
            <a:off x="3199523" y="2996814"/>
            <a:ext cx="815788" cy="208271"/>
          </a:xfrm>
          <a:prstGeom prst="line">
            <a:avLst/>
          </a:prstGeom>
          <a:solidFill>
            <a:srgbClr val="70AD47">
              <a:lumMod val="75000"/>
            </a:srgbClr>
          </a:solidFill>
          <a:ln w="38100" cap="flat" cmpd="sng" algn="ctr">
            <a:solidFill>
              <a:srgbClr val="70AD47">
                <a:lumMod val="75000"/>
              </a:srgbClr>
            </a:solidFill>
            <a:prstDash val="solid"/>
            <a:miter lim="800000"/>
          </a:ln>
          <a:effectLst/>
        </p:spPr>
      </p:cxnSp>
      <p:sp>
        <p:nvSpPr>
          <p:cNvPr id="275" name="Rectangle 274">
            <a:extLst>
              <a:ext uri="{FF2B5EF4-FFF2-40B4-BE49-F238E27FC236}">
                <a16:creationId xmlns:a16="http://schemas.microsoft.com/office/drawing/2014/main" id="{532A31F8-43DD-FD49-C34F-BC31C4558A94}"/>
              </a:ext>
            </a:extLst>
          </p:cNvPr>
          <p:cNvSpPr>
            <a:spLocks noChangeAspect="1"/>
          </p:cNvSpPr>
          <p:nvPr/>
        </p:nvSpPr>
        <p:spPr>
          <a:xfrm rot="20771067">
            <a:off x="3546410" y="2997959"/>
            <a:ext cx="169269" cy="169269"/>
          </a:xfrm>
          <a:prstGeom prst="rect">
            <a:avLst/>
          </a:prstGeom>
          <a:solidFill>
            <a:srgbClr val="70AD47">
              <a:lumMod val="75000"/>
            </a:srgbClr>
          </a:solidFill>
          <a:ln w="12700" cap="flat" cmpd="sng" algn="ctr">
            <a:solidFill>
              <a:srgbClr val="70AD47">
                <a:lumMod val="7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1" name="Speech Bubble: Rectangle with Corners Rounded 250">
            <a:extLst>
              <a:ext uri="{FF2B5EF4-FFF2-40B4-BE49-F238E27FC236}">
                <a16:creationId xmlns:a16="http://schemas.microsoft.com/office/drawing/2014/main" id="{2D151768-1900-6433-19DD-D58C0CD6BFD1}"/>
              </a:ext>
            </a:extLst>
          </p:cNvPr>
          <p:cNvSpPr/>
          <p:nvPr/>
        </p:nvSpPr>
        <p:spPr>
          <a:xfrm>
            <a:off x="1648806" y="3885650"/>
            <a:ext cx="2440973" cy="1331959"/>
          </a:xfrm>
          <a:prstGeom prst="wedgeRoundRectCallout">
            <a:avLst>
              <a:gd name="adj1" fmla="val 73983"/>
              <a:gd name="adj2" fmla="val -42794"/>
              <a:gd name="adj3" fmla="val 16667"/>
            </a:avLst>
          </a:prstGeom>
          <a:solidFill>
            <a:srgbClr val="A5A5A5">
              <a:lumMod val="20000"/>
              <a:lumOff val="8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Inter-robot factor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High cost if robot states overlap at same timestep</a:t>
            </a:r>
          </a:p>
        </p:txBody>
      </p:sp>
      <p:sp>
        <p:nvSpPr>
          <p:cNvPr id="258" name="Frame 257">
            <a:extLst>
              <a:ext uri="{FF2B5EF4-FFF2-40B4-BE49-F238E27FC236}">
                <a16:creationId xmlns:a16="http://schemas.microsoft.com/office/drawing/2014/main" id="{FB805E10-D50C-7AB8-A50E-8441ABF2D57D}"/>
              </a:ext>
            </a:extLst>
          </p:cNvPr>
          <p:cNvSpPr/>
          <p:nvPr/>
        </p:nvSpPr>
        <p:spPr>
          <a:xfrm rot="10800000">
            <a:off x="2728704" y="4359213"/>
            <a:ext cx="169269" cy="169270"/>
          </a:xfrm>
          <a:prstGeom prst="frame">
            <a:avLst/>
          </a:prstGeom>
          <a:solidFill>
            <a:sysClr val="windowText" lastClr="000000"/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7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59" name="Straight Connector 258">
            <a:extLst>
              <a:ext uri="{FF2B5EF4-FFF2-40B4-BE49-F238E27FC236}">
                <a16:creationId xmlns:a16="http://schemas.microsoft.com/office/drawing/2014/main" id="{875A027C-D8C2-B5EF-FE37-57280F5C8CAF}"/>
              </a:ext>
            </a:extLst>
          </p:cNvPr>
          <p:cNvCxnSpPr>
            <a:cxnSpLocks/>
            <a:endCxn id="258" idx="1"/>
          </p:cNvCxnSpPr>
          <p:nvPr/>
        </p:nvCxnSpPr>
        <p:spPr>
          <a:xfrm flipH="1" flipV="1">
            <a:off x="2897974" y="4443848"/>
            <a:ext cx="212172" cy="2565"/>
          </a:xfrm>
          <a:prstGeom prst="line">
            <a:avLst/>
          </a:prstGeom>
          <a:solidFill>
            <a:sysClr val="windowText" lastClr="000000"/>
          </a:solidFill>
          <a:ln w="38100" cap="flat" cmpd="sng" algn="ctr">
            <a:solidFill>
              <a:sysClr val="windowText" lastClr="000000"/>
            </a:solidFill>
            <a:prstDash val="dash"/>
            <a:miter lim="800000"/>
          </a:ln>
          <a:effectLst/>
        </p:spPr>
      </p:cxnSp>
      <p:cxnSp>
        <p:nvCxnSpPr>
          <p:cNvPr id="260" name="Straight Connector 259">
            <a:extLst>
              <a:ext uri="{FF2B5EF4-FFF2-40B4-BE49-F238E27FC236}">
                <a16:creationId xmlns:a16="http://schemas.microsoft.com/office/drawing/2014/main" id="{F01F1678-1922-16A8-39F9-FBEE36EFE8FA}"/>
              </a:ext>
            </a:extLst>
          </p:cNvPr>
          <p:cNvCxnSpPr>
            <a:cxnSpLocks/>
            <a:endCxn id="258" idx="3"/>
          </p:cNvCxnSpPr>
          <p:nvPr/>
        </p:nvCxnSpPr>
        <p:spPr>
          <a:xfrm flipV="1">
            <a:off x="2510866" y="4443848"/>
            <a:ext cx="217839" cy="2566"/>
          </a:xfrm>
          <a:prstGeom prst="line">
            <a:avLst/>
          </a:prstGeom>
          <a:solidFill>
            <a:sysClr val="windowText" lastClr="000000"/>
          </a:solidFill>
          <a:ln w="38100" cap="flat" cmpd="sng" algn="ctr">
            <a:solidFill>
              <a:sysClr val="windowText" lastClr="000000"/>
            </a:solidFill>
            <a:prstDash val="dash"/>
            <a:miter lim="800000"/>
          </a:ln>
          <a:effectLst/>
        </p:spPr>
      </p:cxnSp>
      <p:sp>
        <p:nvSpPr>
          <p:cNvPr id="298" name="Frame 297">
            <a:extLst>
              <a:ext uri="{FF2B5EF4-FFF2-40B4-BE49-F238E27FC236}">
                <a16:creationId xmlns:a16="http://schemas.microsoft.com/office/drawing/2014/main" id="{8E2501EC-273E-9BA8-0FDF-54050DC680F6}"/>
              </a:ext>
            </a:extLst>
          </p:cNvPr>
          <p:cNvSpPr>
            <a:spLocks noChangeAspect="1"/>
          </p:cNvSpPr>
          <p:nvPr/>
        </p:nvSpPr>
        <p:spPr>
          <a:xfrm rot="20316679">
            <a:off x="4534220" y="3785749"/>
            <a:ext cx="169269" cy="169269"/>
          </a:xfrm>
          <a:prstGeom prst="frame">
            <a:avLst/>
          </a:prstGeom>
          <a:solidFill>
            <a:srgbClr val="70AD47">
              <a:lumMod val="75000"/>
            </a:srgbClr>
          </a:solidFill>
          <a:ln w="38100" cap="flat" cmpd="sng" algn="ctr">
            <a:solidFill>
              <a:srgbClr val="70AD47">
                <a:lumMod val="7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99" name="Straight Connector 298">
            <a:extLst>
              <a:ext uri="{FF2B5EF4-FFF2-40B4-BE49-F238E27FC236}">
                <a16:creationId xmlns:a16="http://schemas.microsoft.com/office/drawing/2014/main" id="{D028B0B1-B833-E1BC-6DF9-978432766BAE}"/>
              </a:ext>
            </a:extLst>
          </p:cNvPr>
          <p:cNvCxnSpPr>
            <a:cxnSpLocks/>
            <a:stCxn id="300" idx="0"/>
            <a:endCxn id="267" idx="4"/>
          </p:cNvCxnSpPr>
          <p:nvPr/>
        </p:nvCxnSpPr>
        <p:spPr>
          <a:xfrm flipH="1" flipV="1">
            <a:off x="4492653" y="3302866"/>
            <a:ext cx="318048" cy="613474"/>
          </a:xfrm>
          <a:prstGeom prst="line">
            <a:avLst/>
          </a:prstGeom>
          <a:noFill/>
          <a:ln w="38100" cap="flat" cmpd="sng" algn="ctr">
            <a:solidFill>
              <a:srgbClr val="5B9BD5">
                <a:lumMod val="75000"/>
              </a:srgbClr>
            </a:solidFill>
            <a:prstDash val="sysDash"/>
            <a:miter lim="800000"/>
          </a:ln>
          <a:effectLst/>
        </p:spPr>
      </p:cxnSp>
      <p:sp>
        <p:nvSpPr>
          <p:cNvPr id="300" name="Frame 299">
            <a:extLst>
              <a:ext uri="{FF2B5EF4-FFF2-40B4-BE49-F238E27FC236}">
                <a16:creationId xmlns:a16="http://schemas.microsoft.com/office/drawing/2014/main" id="{EF1C824A-0B78-1C23-430A-2A767E033A34}"/>
              </a:ext>
            </a:extLst>
          </p:cNvPr>
          <p:cNvSpPr>
            <a:spLocks noChangeAspect="1"/>
          </p:cNvSpPr>
          <p:nvPr/>
        </p:nvSpPr>
        <p:spPr>
          <a:xfrm rot="20316679">
            <a:off x="4756931" y="3910511"/>
            <a:ext cx="169269" cy="169269"/>
          </a:xfrm>
          <a:prstGeom prst="frame">
            <a:avLst/>
          </a:prstGeom>
          <a:solidFill>
            <a:srgbClr val="5B9BD5">
              <a:lumMod val="75000"/>
            </a:srgbClr>
          </a:solidFill>
          <a:ln w="38100" cap="flat" cmpd="sng" algn="ctr">
            <a:solidFill>
              <a:srgbClr val="5B9BD5">
                <a:lumMod val="7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01" name="Straight Connector 300">
            <a:extLst>
              <a:ext uri="{FF2B5EF4-FFF2-40B4-BE49-F238E27FC236}">
                <a16:creationId xmlns:a16="http://schemas.microsoft.com/office/drawing/2014/main" id="{FA78DD47-3C92-0C34-DA12-C26EE59C0B45}"/>
              </a:ext>
            </a:extLst>
          </p:cNvPr>
          <p:cNvCxnSpPr>
            <a:cxnSpLocks/>
            <a:stCxn id="298" idx="0"/>
            <a:endCxn id="267" idx="4"/>
          </p:cNvCxnSpPr>
          <p:nvPr/>
        </p:nvCxnSpPr>
        <p:spPr>
          <a:xfrm flipH="1" flipV="1">
            <a:off x="4492653" y="3302866"/>
            <a:ext cx="95337" cy="488712"/>
          </a:xfrm>
          <a:prstGeom prst="line">
            <a:avLst/>
          </a:prstGeom>
          <a:noFill/>
          <a:ln w="38100" cap="flat" cmpd="sng" algn="ctr">
            <a:solidFill>
              <a:srgbClr val="70AD47">
                <a:lumMod val="75000"/>
              </a:srgbClr>
            </a:solidFill>
            <a:prstDash val="sysDash"/>
            <a:miter lim="800000"/>
          </a:ln>
          <a:effectLst/>
        </p:spPr>
      </p:cxnSp>
      <p:cxnSp>
        <p:nvCxnSpPr>
          <p:cNvPr id="302" name="Straight Connector 301">
            <a:extLst>
              <a:ext uri="{FF2B5EF4-FFF2-40B4-BE49-F238E27FC236}">
                <a16:creationId xmlns:a16="http://schemas.microsoft.com/office/drawing/2014/main" id="{72BC194C-B494-814D-15B5-D6E0C9DC9D49}"/>
              </a:ext>
            </a:extLst>
          </p:cNvPr>
          <p:cNvCxnSpPr>
            <a:cxnSpLocks/>
            <a:stCxn id="292" idx="4"/>
            <a:endCxn id="298" idx="2"/>
          </p:cNvCxnSpPr>
          <p:nvPr/>
        </p:nvCxnSpPr>
        <p:spPr>
          <a:xfrm flipH="1" flipV="1">
            <a:off x="4649721" y="3949189"/>
            <a:ext cx="274693" cy="591427"/>
          </a:xfrm>
          <a:prstGeom prst="line">
            <a:avLst/>
          </a:prstGeom>
          <a:noFill/>
          <a:ln w="38100" cap="flat" cmpd="sng" algn="ctr">
            <a:solidFill>
              <a:srgbClr val="70AD47">
                <a:lumMod val="75000"/>
              </a:srgbClr>
            </a:solidFill>
            <a:prstDash val="sysDash"/>
            <a:miter lim="800000"/>
          </a:ln>
          <a:effectLst/>
        </p:spPr>
      </p:cxnSp>
      <p:cxnSp>
        <p:nvCxnSpPr>
          <p:cNvPr id="303" name="Straight Connector 302">
            <a:extLst>
              <a:ext uri="{FF2B5EF4-FFF2-40B4-BE49-F238E27FC236}">
                <a16:creationId xmlns:a16="http://schemas.microsoft.com/office/drawing/2014/main" id="{C66BDAFA-F87E-3070-F920-69776A7E1286}"/>
              </a:ext>
            </a:extLst>
          </p:cNvPr>
          <p:cNvCxnSpPr>
            <a:cxnSpLocks/>
            <a:stCxn id="292" idx="4"/>
            <a:endCxn id="300" idx="2"/>
          </p:cNvCxnSpPr>
          <p:nvPr/>
        </p:nvCxnSpPr>
        <p:spPr>
          <a:xfrm flipH="1" flipV="1">
            <a:off x="4872431" y="4073950"/>
            <a:ext cx="51982" cy="466665"/>
          </a:xfrm>
          <a:prstGeom prst="line">
            <a:avLst/>
          </a:prstGeom>
          <a:noFill/>
          <a:ln w="38100" cap="flat" cmpd="sng" algn="ctr">
            <a:solidFill>
              <a:srgbClr val="5B9BD5">
                <a:lumMod val="75000"/>
              </a:srgbClr>
            </a:solidFill>
            <a:prstDash val="sysDash"/>
            <a:miter lim="800000"/>
          </a:ln>
          <a:effectLst/>
        </p:spPr>
      </p:cxnSp>
      <p:sp>
        <p:nvSpPr>
          <p:cNvPr id="304" name="Frame 303">
            <a:extLst>
              <a:ext uri="{FF2B5EF4-FFF2-40B4-BE49-F238E27FC236}">
                <a16:creationId xmlns:a16="http://schemas.microsoft.com/office/drawing/2014/main" id="{EDE13B85-0D25-2749-4780-47050B7974B7}"/>
              </a:ext>
            </a:extLst>
          </p:cNvPr>
          <p:cNvSpPr>
            <a:spLocks noChangeAspect="1"/>
          </p:cNvSpPr>
          <p:nvPr/>
        </p:nvSpPr>
        <p:spPr>
          <a:xfrm rot="20316679">
            <a:off x="6246317" y="3328351"/>
            <a:ext cx="169269" cy="169269"/>
          </a:xfrm>
          <a:prstGeom prst="frame">
            <a:avLst/>
          </a:prstGeom>
          <a:solidFill>
            <a:srgbClr val="70AD47">
              <a:lumMod val="75000"/>
            </a:srgbClr>
          </a:solidFill>
          <a:ln w="38100" cap="flat" cmpd="sng" algn="ctr">
            <a:solidFill>
              <a:srgbClr val="70AD47">
                <a:lumMod val="7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05" name="Straight Connector 304">
            <a:extLst>
              <a:ext uri="{FF2B5EF4-FFF2-40B4-BE49-F238E27FC236}">
                <a16:creationId xmlns:a16="http://schemas.microsoft.com/office/drawing/2014/main" id="{CD59E5E3-1F3F-D23D-6D8B-E2C7BE5DE518}"/>
              </a:ext>
            </a:extLst>
          </p:cNvPr>
          <p:cNvCxnSpPr>
            <a:cxnSpLocks/>
            <a:stCxn id="306" idx="0"/>
            <a:endCxn id="268" idx="4"/>
          </p:cNvCxnSpPr>
          <p:nvPr/>
        </p:nvCxnSpPr>
        <p:spPr>
          <a:xfrm flipH="1" flipV="1">
            <a:off x="6220174" y="3033166"/>
            <a:ext cx="301215" cy="411803"/>
          </a:xfrm>
          <a:prstGeom prst="line">
            <a:avLst/>
          </a:prstGeom>
          <a:noFill/>
          <a:ln w="38100" cap="flat" cmpd="sng" algn="ctr">
            <a:solidFill>
              <a:srgbClr val="5B9BD5">
                <a:lumMod val="75000"/>
              </a:srgbClr>
            </a:solidFill>
            <a:prstDash val="sysDash"/>
            <a:miter lim="800000"/>
          </a:ln>
          <a:effectLst/>
        </p:spPr>
      </p:cxnSp>
      <p:sp>
        <p:nvSpPr>
          <p:cNvPr id="306" name="Frame 305">
            <a:extLst>
              <a:ext uri="{FF2B5EF4-FFF2-40B4-BE49-F238E27FC236}">
                <a16:creationId xmlns:a16="http://schemas.microsoft.com/office/drawing/2014/main" id="{C87CD2C4-39A1-FDF9-6972-F9C6D342624E}"/>
              </a:ext>
            </a:extLst>
          </p:cNvPr>
          <p:cNvSpPr>
            <a:spLocks noChangeAspect="1"/>
          </p:cNvSpPr>
          <p:nvPr/>
        </p:nvSpPr>
        <p:spPr>
          <a:xfrm rot="20316679">
            <a:off x="6467620" y="3439141"/>
            <a:ext cx="169269" cy="169269"/>
          </a:xfrm>
          <a:prstGeom prst="frame">
            <a:avLst/>
          </a:prstGeom>
          <a:solidFill>
            <a:srgbClr val="5B9BD5">
              <a:lumMod val="75000"/>
            </a:srgbClr>
          </a:solidFill>
          <a:ln w="38100" cap="flat" cmpd="sng" algn="ctr">
            <a:solidFill>
              <a:srgbClr val="5B9BD5">
                <a:lumMod val="7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07" name="Straight Connector 306">
            <a:extLst>
              <a:ext uri="{FF2B5EF4-FFF2-40B4-BE49-F238E27FC236}">
                <a16:creationId xmlns:a16="http://schemas.microsoft.com/office/drawing/2014/main" id="{4BCE38BA-A4F5-B7AD-11CC-00ABC1046929}"/>
              </a:ext>
            </a:extLst>
          </p:cNvPr>
          <p:cNvCxnSpPr>
            <a:cxnSpLocks/>
            <a:stCxn id="304" idx="0"/>
            <a:endCxn id="268" idx="4"/>
          </p:cNvCxnSpPr>
          <p:nvPr/>
        </p:nvCxnSpPr>
        <p:spPr>
          <a:xfrm flipH="1" flipV="1">
            <a:off x="6220174" y="3033166"/>
            <a:ext cx="79911" cy="301013"/>
          </a:xfrm>
          <a:prstGeom prst="line">
            <a:avLst/>
          </a:prstGeom>
          <a:noFill/>
          <a:ln w="38100" cap="flat" cmpd="sng" algn="ctr">
            <a:solidFill>
              <a:srgbClr val="70AD47">
                <a:lumMod val="75000"/>
              </a:srgbClr>
            </a:solidFill>
            <a:prstDash val="sysDash"/>
            <a:miter lim="800000"/>
          </a:ln>
          <a:effectLst/>
        </p:spPr>
      </p:cxnSp>
      <p:cxnSp>
        <p:nvCxnSpPr>
          <p:cNvPr id="308" name="Straight Connector 307">
            <a:extLst>
              <a:ext uri="{FF2B5EF4-FFF2-40B4-BE49-F238E27FC236}">
                <a16:creationId xmlns:a16="http://schemas.microsoft.com/office/drawing/2014/main" id="{B30E7E1C-D21F-8DF4-6A68-F567DEE430FB}"/>
              </a:ext>
            </a:extLst>
          </p:cNvPr>
          <p:cNvCxnSpPr>
            <a:cxnSpLocks/>
            <a:stCxn id="291" idx="4"/>
            <a:endCxn id="304" idx="2"/>
          </p:cNvCxnSpPr>
          <p:nvPr/>
        </p:nvCxnSpPr>
        <p:spPr>
          <a:xfrm flipH="1" flipV="1">
            <a:off x="6361817" y="3491792"/>
            <a:ext cx="222332" cy="416713"/>
          </a:xfrm>
          <a:prstGeom prst="line">
            <a:avLst/>
          </a:prstGeom>
          <a:noFill/>
          <a:ln w="38100" cap="flat" cmpd="sng" algn="ctr">
            <a:solidFill>
              <a:srgbClr val="70AD47">
                <a:lumMod val="75000"/>
              </a:srgbClr>
            </a:solidFill>
            <a:prstDash val="sysDash"/>
            <a:miter lim="800000"/>
          </a:ln>
          <a:effectLst/>
        </p:spPr>
      </p:cxnSp>
      <p:cxnSp>
        <p:nvCxnSpPr>
          <p:cNvPr id="309" name="Straight Connector 308">
            <a:extLst>
              <a:ext uri="{FF2B5EF4-FFF2-40B4-BE49-F238E27FC236}">
                <a16:creationId xmlns:a16="http://schemas.microsoft.com/office/drawing/2014/main" id="{351DBAAF-D997-F855-2095-E6196F060E3C}"/>
              </a:ext>
            </a:extLst>
          </p:cNvPr>
          <p:cNvCxnSpPr>
            <a:cxnSpLocks/>
            <a:stCxn id="291" idx="4"/>
            <a:endCxn id="306" idx="2"/>
          </p:cNvCxnSpPr>
          <p:nvPr/>
        </p:nvCxnSpPr>
        <p:spPr>
          <a:xfrm flipH="1" flipV="1">
            <a:off x="6583121" y="3602580"/>
            <a:ext cx="1028" cy="305923"/>
          </a:xfrm>
          <a:prstGeom prst="line">
            <a:avLst/>
          </a:prstGeom>
          <a:noFill/>
          <a:ln w="38100" cap="flat" cmpd="sng" algn="ctr">
            <a:solidFill>
              <a:srgbClr val="5B9BD5">
                <a:lumMod val="75000"/>
              </a:srgbClr>
            </a:solidFill>
            <a:prstDash val="sysDash"/>
            <a:miter lim="800000"/>
          </a:ln>
          <a:effectLst/>
        </p:spPr>
      </p:cxnSp>
      <p:sp>
        <p:nvSpPr>
          <p:cNvPr id="265" name="Oval 264">
            <a:extLst>
              <a:ext uri="{FF2B5EF4-FFF2-40B4-BE49-F238E27FC236}">
                <a16:creationId xmlns:a16="http://schemas.microsoft.com/office/drawing/2014/main" id="{961A2E75-5DBB-4795-83A9-3AF9DD7C5102}"/>
              </a:ext>
            </a:extLst>
          </p:cNvPr>
          <p:cNvSpPr/>
          <p:nvPr/>
        </p:nvSpPr>
        <p:spPr>
          <a:xfrm rot="21088620">
            <a:off x="2402049" y="2863556"/>
            <a:ext cx="801902" cy="801902"/>
          </a:xfrm>
          <a:prstGeom prst="ellipse">
            <a:avLst/>
          </a:prstGeom>
          <a:solidFill>
            <a:srgbClr val="70AD47">
              <a:lumMod val="50000"/>
            </a:srgbClr>
          </a:solidFill>
          <a:ln w="12700" cap="flat" cmpd="sng" algn="ctr">
            <a:solidFill>
              <a:srgbClr val="70AD47">
                <a:lumMod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2" name="TextBox 311">
            <a:extLst>
              <a:ext uri="{FF2B5EF4-FFF2-40B4-BE49-F238E27FC236}">
                <a16:creationId xmlns:a16="http://schemas.microsoft.com/office/drawing/2014/main" id="{ABFCFD07-2142-2817-C040-4943CA5CFE8F}"/>
              </a:ext>
            </a:extLst>
          </p:cNvPr>
          <p:cNvSpPr txBox="1"/>
          <p:nvPr/>
        </p:nvSpPr>
        <p:spPr>
          <a:xfrm>
            <a:off x="1804113" y="2508848"/>
            <a:ext cx="1787589" cy="4671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dirty="0">
                <a:solidFill>
                  <a:srgbClr val="70AD47">
                    <a:lumMod val="50000"/>
                  </a:srgbClr>
                </a:solidFill>
                <a:latin typeface="Calibri" panose="020F0502020204030204"/>
              </a:rPr>
              <a:t>Current state</a:t>
            </a:r>
          </a:p>
        </p:txBody>
      </p:sp>
      <p:sp>
        <p:nvSpPr>
          <p:cNvPr id="313" name="TextBox 312">
            <a:extLst>
              <a:ext uri="{FF2B5EF4-FFF2-40B4-BE49-F238E27FC236}">
                <a16:creationId xmlns:a16="http://schemas.microsoft.com/office/drawing/2014/main" id="{3E94D7DD-0629-706B-6D03-86AD444C99CA}"/>
              </a:ext>
            </a:extLst>
          </p:cNvPr>
          <p:cNvSpPr txBox="1"/>
          <p:nvPr/>
        </p:nvSpPr>
        <p:spPr>
          <a:xfrm>
            <a:off x="1818280" y="2152699"/>
            <a:ext cx="1797063" cy="637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rgbClr val="70AD47">
                    <a:lumMod val="50000"/>
                  </a:srgbClr>
                </a:solidFill>
                <a:latin typeface="Calibri" panose="020F0502020204030204"/>
              </a:rPr>
              <a:t>Robot A</a:t>
            </a:r>
          </a:p>
        </p:txBody>
      </p:sp>
      <p:cxnSp>
        <p:nvCxnSpPr>
          <p:cNvPr id="314" name="Straight Arrow Connector 313">
            <a:extLst>
              <a:ext uri="{FF2B5EF4-FFF2-40B4-BE49-F238E27FC236}">
                <a16:creationId xmlns:a16="http://schemas.microsoft.com/office/drawing/2014/main" id="{BA7056E6-BC5C-F8F5-0752-5D22A5A71F36}"/>
              </a:ext>
            </a:extLst>
          </p:cNvPr>
          <p:cNvCxnSpPr>
            <a:cxnSpLocks/>
          </p:cNvCxnSpPr>
          <p:nvPr/>
        </p:nvCxnSpPr>
        <p:spPr>
          <a:xfrm flipV="1">
            <a:off x="2608730" y="3205085"/>
            <a:ext cx="483364" cy="139902"/>
          </a:xfrm>
          <a:prstGeom prst="straightConnector1">
            <a:avLst/>
          </a:prstGeom>
          <a:noFill/>
          <a:ln w="76200" cap="flat" cmpd="sng" algn="ctr">
            <a:solidFill>
              <a:sysClr val="window" lastClr="FFFFFF"/>
            </a:solidFill>
            <a:prstDash val="solid"/>
            <a:miter lim="800000"/>
            <a:tailEnd type="triangle"/>
          </a:ln>
          <a:effectLst/>
        </p:spPr>
      </p:cxnSp>
      <p:sp>
        <p:nvSpPr>
          <p:cNvPr id="319" name="TextBox 318">
            <a:extLst>
              <a:ext uri="{FF2B5EF4-FFF2-40B4-BE49-F238E27FC236}">
                <a16:creationId xmlns:a16="http://schemas.microsoft.com/office/drawing/2014/main" id="{230E30E3-599F-F4A6-71B0-0E4430F4DB89}"/>
              </a:ext>
            </a:extLst>
          </p:cNvPr>
          <p:cNvSpPr txBox="1"/>
          <p:nvPr/>
        </p:nvSpPr>
        <p:spPr>
          <a:xfrm>
            <a:off x="3092094" y="2677862"/>
            <a:ext cx="4619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i="1" dirty="0">
                <a:solidFill>
                  <a:srgbClr val="385723"/>
                </a:solidFill>
                <a:latin typeface="Calibri" panose="020F0502020204030204"/>
              </a:rPr>
              <a:t>t=0</a:t>
            </a:r>
          </a:p>
        </p:txBody>
      </p:sp>
      <p:cxnSp>
        <p:nvCxnSpPr>
          <p:cNvPr id="276" name="Straight Connector 275">
            <a:extLst>
              <a:ext uri="{FF2B5EF4-FFF2-40B4-BE49-F238E27FC236}">
                <a16:creationId xmlns:a16="http://schemas.microsoft.com/office/drawing/2014/main" id="{85EA70A0-AFDC-6403-2A13-475113B78C03}"/>
              </a:ext>
            </a:extLst>
          </p:cNvPr>
          <p:cNvCxnSpPr>
            <a:cxnSpLocks/>
            <a:stCxn id="267" idx="0"/>
          </p:cNvCxnSpPr>
          <p:nvPr/>
        </p:nvCxnSpPr>
        <p:spPr>
          <a:xfrm flipH="1" flipV="1">
            <a:off x="4297422" y="2342302"/>
            <a:ext cx="23941" cy="177170"/>
          </a:xfrm>
          <a:prstGeom prst="line">
            <a:avLst/>
          </a:prstGeom>
          <a:solidFill>
            <a:srgbClr val="70AD47">
              <a:lumMod val="75000"/>
            </a:srgbClr>
          </a:solidFill>
          <a:ln w="38100" cap="flat" cmpd="sng" algn="ctr">
            <a:solidFill>
              <a:srgbClr val="70AD47">
                <a:lumMod val="75000"/>
              </a:srgbClr>
            </a:solidFill>
            <a:prstDash val="sysDot"/>
            <a:miter lim="800000"/>
          </a:ln>
          <a:effectLst/>
        </p:spPr>
      </p:cxnSp>
      <p:cxnSp>
        <p:nvCxnSpPr>
          <p:cNvPr id="277" name="Straight Connector 276">
            <a:extLst>
              <a:ext uri="{FF2B5EF4-FFF2-40B4-BE49-F238E27FC236}">
                <a16:creationId xmlns:a16="http://schemas.microsoft.com/office/drawing/2014/main" id="{DC822379-3341-D776-1320-03DA46361BEB}"/>
              </a:ext>
            </a:extLst>
          </p:cNvPr>
          <p:cNvCxnSpPr>
            <a:cxnSpLocks/>
            <a:stCxn id="268" idx="0"/>
          </p:cNvCxnSpPr>
          <p:nvPr/>
        </p:nvCxnSpPr>
        <p:spPr>
          <a:xfrm flipH="1" flipV="1">
            <a:off x="6099593" y="2056920"/>
            <a:ext cx="15115" cy="181311"/>
          </a:xfrm>
          <a:prstGeom prst="line">
            <a:avLst/>
          </a:prstGeom>
          <a:solidFill>
            <a:srgbClr val="70AD47">
              <a:lumMod val="75000"/>
            </a:srgbClr>
          </a:solidFill>
          <a:ln w="38100" cap="flat" cmpd="sng" algn="ctr">
            <a:solidFill>
              <a:srgbClr val="70AD47">
                <a:lumMod val="75000"/>
              </a:srgbClr>
            </a:solidFill>
            <a:prstDash val="sysDot"/>
            <a:miter lim="800000"/>
          </a:ln>
          <a:effectLst/>
        </p:spPr>
      </p:cxnSp>
      <p:sp>
        <p:nvSpPr>
          <p:cNvPr id="296" name="Circle: Hollow 295">
            <a:extLst>
              <a:ext uri="{FF2B5EF4-FFF2-40B4-BE49-F238E27FC236}">
                <a16:creationId xmlns:a16="http://schemas.microsoft.com/office/drawing/2014/main" id="{A5D1A1C5-BC5F-CA88-9D20-B02A4E967F03}"/>
              </a:ext>
            </a:extLst>
          </p:cNvPr>
          <p:cNvSpPr/>
          <p:nvPr/>
        </p:nvSpPr>
        <p:spPr>
          <a:xfrm rot="10161113">
            <a:off x="4194949" y="2162410"/>
            <a:ext cx="169269" cy="169269"/>
          </a:xfrm>
          <a:prstGeom prst="donut">
            <a:avLst/>
          </a:prstGeom>
          <a:solidFill>
            <a:srgbClr val="70AD47">
              <a:lumMod val="75000"/>
            </a:srgbClr>
          </a:solidFill>
          <a:ln w="12700" cap="flat" cmpd="sng" algn="ctr">
            <a:solidFill>
              <a:srgbClr val="70AD47">
                <a:lumMod val="7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7" name="Circle: Hollow 296">
            <a:extLst>
              <a:ext uri="{FF2B5EF4-FFF2-40B4-BE49-F238E27FC236}">
                <a16:creationId xmlns:a16="http://schemas.microsoft.com/office/drawing/2014/main" id="{8FD209BC-1B6E-626D-0C5B-861F3A84B4E0}"/>
              </a:ext>
            </a:extLst>
          </p:cNvPr>
          <p:cNvSpPr/>
          <p:nvPr/>
        </p:nvSpPr>
        <p:spPr>
          <a:xfrm rot="10600791">
            <a:off x="5993413" y="1888758"/>
            <a:ext cx="169269" cy="169269"/>
          </a:xfrm>
          <a:prstGeom prst="donut">
            <a:avLst/>
          </a:prstGeom>
          <a:solidFill>
            <a:srgbClr val="70AD47">
              <a:lumMod val="75000"/>
            </a:srgbClr>
          </a:solidFill>
          <a:ln w="12700" cap="flat" cmpd="sng" algn="ctr">
            <a:solidFill>
              <a:srgbClr val="70AD47">
                <a:lumMod val="7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0" name="Speech Bubble: Rectangle with Corners Rounded 249">
            <a:extLst>
              <a:ext uri="{FF2B5EF4-FFF2-40B4-BE49-F238E27FC236}">
                <a16:creationId xmlns:a16="http://schemas.microsoft.com/office/drawing/2014/main" id="{82E3E18D-816A-E87A-19E4-DBBE5B226445}"/>
              </a:ext>
            </a:extLst>
          </p:cNvPr>
          <p:cNvSpPr/>
          <p:nvPr/>
        </p:nvSpPr>
        <p:spPr>
          <a:xfrm>
            <a:off x="6914481" y="339357"/>
            <a:ext cx="2301410" cy="1425698"/>
          </a:xfrm>
          <a:prstGeom prst="wedgeRoundRectCallout">
            <a:avLst>
              <a:gd name="adj1" fmla="val -83099"/>
              <a:gd name="adj2" fmla="val 63026"/>
              <a:gd name="adj3" fmla="val 16667"/>
            </a:avLst>
          </a:prstGeom>
          <a:solidFill>
            <a:srgbClr val="A5A5A5">
              <a:lumMod val="20000"/>
              <a:lumOff val="8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Obstacle factor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High cost if state</a:t>
            </a:r>
            <a:br>
              <a:rPr kumimoji="0" lang="en-GB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GB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is near obstacles in environment</a:t>
            </a:r>
          </a:p>
        </p:txBody>
      </p:sp>
      <p:cxnSp>
        <p:nvCxnSpPr>
          <p:cNvPr id="256" name="Straight Connector 255">
            <a:extLst>
              <a:ext uri="{FF2B5EF4-FFF2-40B4-BE49-F238E27FC236}">
                <a16:creationId xmlns:a16="http://schemas.microsoft.com/office/drawing/2014/main" id="{B4651CFF-9A8C-4249-9515-F55960EAAB13}"/>
              </a:ext>
            </a:extLst>
          </p:cNvPr>
          <p:cNvCxnSpPr>
            <a:cxnSpLocks/>
            <a:stCxn id="327" idx="6"/>
          </p:cNvCxnSpPr>
          <p:nvPr/>
        </p:nvCxnSpPr>
        <p:spPr>
          <a:xfrm flipH="1">
            <a:off x="7788711" y="820548"/>
            <a:ext cx="169506" cy="0"/>
          </a:xfrm>
          <a:prstGeom prst="line">
            <a:avLst/>
          </a:prstGeom>
          <a:solidFill>
            <a:sysClr val="windowText" lastClr="000000"/>
          </a:solidFill>
          <a:ln w="38100" cap="flat" cmpd="sng" algn="ctr">
            <a:solidFill>
              <a:sysClr val="windowText" lastClr="000000"/>
            </a:solidFill>
            <a:prstDash val="sysDot"/>
            <a:miter lim="800000"/>
          </a:ln>
          <a:effectLst/>
        </p:spPr>
      </p:cxnSp>
      <p:cxnSp>
        <p:nvCxnSpPr>
          <p:cNvPr id="261" name="Straight Connector 260">
            <a:extLst>
              <a:ext uri="{FF2B5EF4-FFF2-40B4-BE49-F238E27FC236}">
                <a16:creationId xmlns:a16="http://schemas.microsoft.com/office/drawing/2014/main" id="{B7A5553C-6C18-F622-676D-BB5FE192BC42}"/>
              </a:ext>
            </a:extLst>
          </p:cNvPr>
          <p:cNvCxnSpPr>
            <a:cxnSpLocks/>
          </p:cNvCxnSpPr>
          <p:nvPr/>
        </p:nvCxnSpPr>
        <p:spPr>
          <a:xfrm flipH="1">
            <a:off x="8127488" y="820549"/>
            <a:ext cx="169269" cy="0"/>
          </a:xfrm>
          <a:prstGeom prst="line">
            <a:avLst/>
          </a:prstGeom>
          <a:solidFill>
            <a:sysClr val="windowText" lastClr="000000"/>
          </a:solidFill>
          <a:ln w="38100" cap="flat" cmpd="sng" algn="ctr">
            <a:solidFill>
              <a:sysClr val="windowText" lastClr="000000"/>
            </a:solidFill>
            <a:prstDash val="sysDot"/>
            <a:miter lim="800000"/>
          </a:ln>
          <a:effectLst/>
        </p:spPr>
      </p:cxnSp>
      <p:sp>
        <p:nvSpPr>
          <p:cNvPr id="327" name="Circle: Hollow 326">
            <a:extLst>
              <a:ext uri="{FF2B5EF4-FFF2-40B4-BE49-F238E27FC236}">
                <a16:creationId xmlns:a16="http://schemas.microsoft.com/office/drawing/2014/main" id="{7CE2F82F-7E6A-9F55-5DC8-1700A79F9A75}"/>
              </a:ext>
            </a:extLst>
          </p:cNvPr>
          <p:cNvSpPr/>
          <p:nvPr/>
        </p:nvSpPr>
        <p:spPr>
          <a:xfrm rot="10800000">
            <a:off x="7958218" y="735914"/>
            <a:ext cx="169269" cy="169269"/>
          </a:xfrm>
          <a:prstGeom prst="donut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3" name="TextBox 262">
            <a:extLst>
              <a:ext uri="{FF2B5EF4-FFF2-40B4-BE49-F238E27FC236}">
                <a16:creationId xmlns:a16="http://schemas.microsoft.com/office/drawing/2014/main" id="{4B9FEBF7-0487-C5CB-3C2E-4937162B741C}"/>
              </a:ext>
            </a:extLst>
          </p:cNvPr>
          <p:cNvSpPr txBox="1"/>
          <p:nvPr/>
        </p:nvSpPr>
        <p:spPr>
          <a:xfrm>
            <a:off x="1986389" y="6343934"/>
            <a:ext cx="1787589" cy="4671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>
                <a:solidFill>
                  <a:srgbClr val="5B9BD5">
                    <a:lumMod val="50000"/>
                  </a:srgbClr>
                </a:solidFill>
                <a:latin typeface="Calibri" panose="020F0502020204030204"/>
              </a:rPr>
              <a:t>Current state</a:t>
            </a:r>
          </a:p>
        </p:txBody>
      </p:sp>
      <p:sp>
        <p:nvSpPr>
          <p:cNvPr id="264" name="TextBox 263">
            <a:extLst>
              <a:ext uri="{FF2B5EF4-FFF2-40B4-BE49-F238E27FC236}">
                <a16:creationId xmlns:a16="http://schemas.microsoft.com/office/drawing/2014/main" id="{8E2F7B9B-E38A-D2B5-DC37-9C20800B3A37}"/>
              </a:ext>
            </a:extLst>
          </p:cNvPr>
          <p:cNvSpPr txBox="1"/>
          <p:nvPr/>
        </p:nvSpPr>
        <p:spPr>
          <a:xfrm>
            <a:off x="1984459" y="6006694"/>
            <a:ext cx="1797065" cy="637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rgbClr val="5B9BD5">
                    <a:lumMod val="50000"/>
                  </a:srgbClr>
                </a:solidFill>
                <a:latin typeface="Calibri" panose="020F0502020204030204"/>
              </a:rPr>
              <a:t>Robot B</a:t>
            </a:r>
          </a:p>
        </p:txBody>
      </p:sp>
      <p:sp>
        <p:nvSpPr>
          <p:cNvPr id="289" name="Oval 288">
            <a:extLst>
              <a:ext uri="{FF2B5EF4-FFF2-40B4-BE49-F238E27FC236}">
                <a16:creationId xmlns:a16="http://schemas.microsoft.com/office/drawing/2014/main" id="{621A6229-004C-4FA9-FFDF-02D39B4E8F5D}"/>
              </a:ext>
            </a:extLst>
          </p:cNvPr>
          <p:cNvSpPr/>
          <p:nvPr/>
        </p:nvSpPr>
        <p:spPr>
          <a:xfrm rot="9806462">
            <a:off x="7829288" y="3442631"/>
            <a:ext cx="801902" cy="801901"/>
          </a:xfrm>
          <a:prstGeom prst="ellipse">
            <a:avLst/>
          </a:prstGeom>
          <a:solidFill>
            <a:srgbClr val="5B9BD5">
              <a:lumMod val="40000"/>
              <a:lumOff val="6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1" name="Oval 290">
            <a:extLst>
              <a:ext uri="{FF2B5EF4-FFF2-40B4-BE49-F238E27FC236}">
                <a16:creationId xmlns:a16="http://schemas.microsoft.com/office/drawing/2014/main" id="{33B4CFA2-9FD6-BEA9-A460-F004642AA2F3}"/>
              </a:ext>
            </a:extLst>
          </p:cNvPr>
          <p:cNvSpPr/>
          <p:nvPr/>
        </p:nvSpPr>
        <p:spPr>
          <a:xfrm rot="9686614">
            <a:off x="6310796" y="3887658"/>
            <a:ext cx="801902" cy="801901"/>
          </a:xfrm>
          <a:prstGeom prst="ellipse">
            <a:avLst/>
          </a:prstGeom>
          <a:solidFill>
            <a:srgbClr val="5B9BD5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2" name="Oval 291">
            <a:extLst>
              <a:ext uri="{FF2B5EF4-FFF2-40B4-BE49-F238E27FC236}">
                <a16:creationId xmlns:a16="http://schemas.microsoft.com/office/drawing/2014/main" id="{8603DF83-EFC9-4E5F-4452-1EA2D3CF0F8A}"/>
              </a:ext>
            </a:extLst>
          </p:cNvPr>
          <p:cNvSpPr/>
          <p:nvPr/>
        </p:nvSpPr>
        <p:spPr>
          <a:xfrm rot="9390346">
            <a:off x="4683305" y="4507376"/>
            <a:ext cx="801902" cy="801901"/>
          </a:xfrm>
          <a:prstGeom prst="ellipse">
            <a:avLst/>
          </a:prstGeom>
          <a:solidFill>
            <a:srgbClr val="5B9BD5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3" name="Oval 292">
            <a:extLst>
              <a:ext uri="{FF2B5EF4-FFF2-40B4-BE49-F238E27FC236}">
                <a16:creationId xmlns:a16="http://schemas.microsoft.com/office/drawing/2014/main" id="{CD102BD1-E9E3-8B3D-ACCD-321B82631854}"/>
              </a:ext>
            </a:extLst>
          </p:cNvPr>
          <p:cNvSpPr/>
          <p:nvPr/>
        </p:nvSpPr>
        <p:spPr>
          <a:xfrm rot="9244676">
            <a:off x="2864280" y="5304380"/>
            <a:ext cx="801902" cy="801901"/>
          </a:xfrm>
          <a:prstGeom prst="ellipse">
            <a:avLst/>
          </a:prstGeom>
          <a:solidFill>
            <a:srgbClr val="5B9BD5">
              <a:lumMod val="50000"/>
            </a:srgbClr>
          </a:solidFill>
          <a:ln w="12700" cap="flat" cmpd="sng" algn="ctr">
            <a:solidFill>
              <a:srgbClr val="1F4E79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83" name="Straight Connector 282">
            <a:extLst>
              <a:ext uri="{FF2B5EF4-FFF2-40B4-BE49-F238E27FC236}">
                <a16:creationId xmlns:a16="http://schemas.microsoft.com/office/drawing/2014/main" id="{329111B5-3D5D-578C-C924-BDB73D582307}"/>
              </a:ext>
            </a:extLst>
          </p:cNvPr>
          <p:cNvCxnSpPr>
            <a:cxnSpLocks/>
            <a:stCxn id="289" idx="6"/>
            <a:endCxn id="291" idx="2"/>
          </p:cNvCxnSpPr>
          <p:nvPr/>
        </p:nvCxnSpPr>
        <p:spPr>
          <a:xfrm rot="10800000" flipH="1">
            <a:off x="7091852" y="3957855"/>
            <a:ext cx="754064" cy="203158"/>
          </a:xfrm>
          <a:prstGeom prst="line">
            <a:avLst/>
          </a:prstGeom>
          <a:solidFill>
            <a:srgbClr val="5B9BD5">
              <a:lumMod val="75000"/>
            </a:srgbClr>
          </a:solidFill>
          <a:ln w="38100" cap="flat" cmpd="sng" algn="ctr">
            <a:solidFill>
              <a:srgbClr val="5B9BD5">
                <a:lumMod val="75000"/>
              </a:srgbClr>
            </a:solidFill>
            <a:prstDash val="solid"/>
            <a:miter lim="800000"/>
          </a:ln>
          <a:effectLst/>
        </p:spPr>
      </p:cxnSp>
      <p:cxnSp>
        <p:nvCxnSpPr>
          <p:cNvPr id="284" name="Straight Connector 283">
            <a:extLst>
              <a:ext uri="{FF2B5EF4-FFF2-40B4-BE49-F238E27FC236}">
                <a16:creationId xmlns:a16="http://schemas.microsoft.com/office/drawing/2014/main" id="{894D2A9B-A563-3E41-93EA-DBBE30009EB3}"/>
              </a:ext>
            </a:extLst>
          </p:cNvPr>
          <p:cNvCxnSpPr>
            <a:cxnSpLocks/>
            <a:stCxn id="291" idx="6"/>
            <a:endCxn id="292" idx="2"/>
          </p:cNvCxnSpPr>
          <p:nvPr/>
        </p:nvCxnSpPr>
        <p:spPr>
          <a:xfrm rot="10800000" flipH="1">
            <a:off x="5451968" y="4416208"/>
            <a:ext cx="879674" cy="332278"/>
          </a:xfrm>
          <a:prstGeom prst="line">
            <a:avLst/>
          </a:prstGeom>
          <a:solidFill>
            <a:srgbClr val="5B9BD5">
              <a:lumMod val="75000"/>
            </a:srgbClr>
          </a:solidFill>
          <a:ln w="38100" cap="flat" cmpd="sng" algn="ctr">
            <a:solidFill>
              <a:srgbClr val="5B9BD5">
                <a:lumMod val="75000"/>
              </a:srgbClr>
            </a:solidFill>
            <a:prstDash val="solid"/>
            <a:miter lim="800000"/>
          </a:ln>
          <a:effectLst/>
        </p:spPr>
      </p:cxnSp>
      <p:cxnSp>
        <p:nvCxnSpPr>
          <p:cNvPr id="285" name="Straight Connector 284">
            <a:extLst>
              <a:ext uri="{FF2B5EF4-FFF2-40B4-BE49-F238E27FC236}">
                <a16:creationId xmlns:a16="http://schemas.microsoft.com/office/drawing/2014/main" id="{FF4D1858-B4C8-B7E5-F8B5-0AC6D3EA5A91}"/>
              </a:ext>
            </a:extLst>
          </p:cNvPr>
          <p:cNvCxnSpPr>
            <a:cxnSpLocks/>
            <a:stCxn id="292" idx="6"/>
            <a:endCxn id="293" idx="2"/>
          </p:cNvCxnSpPr>
          <p:nvPr/>
        </p:nvCxnSpPr>
        <p:spPr>
          <a:xfrm rot="10800000" flipH="1">
            <a:off x="3625842" y="5068169"/>
            <a:ext cx="1090702" cy="461888"/>
          </a:xfrm>
          <a:prstGeom prst="line">
            <a:avLst/>
          </a:prstGeom>
          <a:solidFill>
            <a:srgbClr val="5B9BD5">
              <a:lumMod val="75000"/>
            </a:srgbClr>
          </a:solidFill>
          <a:ln w="38100" cap="flat" cmpd="sng" algn="ctr">
            <a:solidFill>
              <a:srgbClr val="5B9BD5">
                <a:lumMod val="75000"/>
              </a:srgbClr>
            </a:solidFill>
            <a:prstDash val="solid"/>
            <a:miter lim="800000"/>
          </a:ln>
          <a:effectLst/>
        </p:spPr>
      </p:cxnSp>
      <p:sp>
        <p:nvSpPr>
          <p:cNvPr id="286" name="Rectangle 285">
            <a:extLst>
              <a:ext uri="{FF2B5EF4-FFF2-40B4-BE49-F238E27FC236}">
                <a16:creationId xmlns:a16="http://schemas.microsoft.com/office/drawing/2014/main" id="{875374EE-928F-5596-6FF3-386C65EAE93A}"/>
              </a:ext>
            </a:extLst>
          </p:cNvPr>
          <p:cNvSpPr>
            <a:spLocks noChangeAspect="1"/>
          </p:cNvSpPr>
          <p:nvPr/>
        </p:nvSpPr>
        <p:spPr>
          <a:xfrm rot="9409825">
            <a:off x="4102135" y="5223790"/>
            <a:ext cx="169269" cy="169269"/>
          </a:xfrm>
          <a:prstGeom prst="rect">
            <a:avLst/>
          </a:prstGeom>
          <a:solidFill>
            <a:srgbClr val="5B9BD5">
              <a:lumMod val="75000"/>
            </a:srgbClr>
          </a:solidFill>
          <a:ln w="12700" cap="flat" cmpd="sng" algn="ctr">
            <a:solidFill>
              <a:srgbClr val="5B9BD5">
                <a:lumMod val="7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7" name="Rectangle 286">
            <a:extLst>
              <a:ext uri="{FF2B5EF4-FFF2-40B4-BE49-F238E27FC236}">
                <a16:creationId xmlns:a16="http://schemas.microsoft.com/office/drawing/2014/main" id="{3E0CE7A4-A062-E0A1-D1B3-DA16E1B77D54}"/>
              </a:ext>
            </a:extLst>
          </p:cNvPr>
          <p:cNvSpPr>
            <a:spLocks noChangeAspect="1"/>
          </p:cNvSpPr>
          <p:nvPr/>
        </p:nvSpPr>
        <p:spPr>
          <a:xfrm rot="9569735">
            <a:off x="5807667" y="4504886"/>
            <a:ext cx="169269" cy="169269"/>
          </a:xfrm>
          <a:prstGeom prst="rect">
            <a:avLst/>
          </a:prstGeom>
          <a:solidFill>
            <a:srgbClr val="5B9BD5">
              <a:lumMod val="75000"/>
            </a:srgbClr>
          </a:solidFill>
          <a:ln w="12700" cap="flat" cmpd="sng" algn="ctr">
            <a:solidFill>
              <a:srgbClr val="5B9BD5">
                <a:lumMod val="7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8" name="Rectangle 287">
            <a:extLst>
              <a:ext uri="{FF2B5EF4-FFF2-40B4-BE49-F238E27FC236}">
                <a16:creationId xmlns:a16="http://schemas.microsoft.com/office/drawing/2014/main" id="{1F3768F6-48E3-245D-8ECF-B0FEDEAE8DF1}"/>
              </a:ext>
            </a:extLst>
          </p:cNvPr>
          <p:cNvSpPr>
            <a:spLocks noChangeAspect="1"/>
          </p:cNvSpPr>
          <p:nvPr/>
        </p:nvSpPr>
        <p:spPr>
          <a:xfrm rot="9862839">
            <a:off x="7387704" y="3974987"/>
            <a:ext cx="169269" cy="169269"/>
          </a:xfrm>
          <a:prstGeom prst="rect">
            <a:avLst/>
          </a:prstGeom>
          <a:solidFill>
            <a:srgbClr val="5B9BD5">
              <a:lumMod val="75000"/>
            </a:srgbClr>
          </a:solidFill>
          <a:ln w="12700" cap="flat" cmpd="sng" algn="ctr">
            <a:solidFill>
              <a:srgbClr val="5B9BD5">
                <a:lumMod val="7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81" name="Straight Connector 280">
            <a:extLst>
              <a:ext uri="{FF2B5EF4-FFF2-40B4-BE49-F238E27FC236}">
                <a16:creationId xmlns:a16="http://schemas.microsoft.com/office/drawing/2014/main" id="{D06F0F99-E31B-6724-DE00-7A6F55229C99}"/>
              </a:ext>
            </a:extLst>
          </p:cNvPr>
          <p:cNvCxnSpPr>
            <a:cxnSpLocks/>
            <a:endCxn id="291" idx="0"/>
          </p:cNvCxnSpPr>
          <p:nvPr/>
        </p:nvCxnSpPr>
        <p:spPr>
          <a:xfrm flipH="1" flipV="1">
            <a:off x="6839345" y="4668714"/>
            <a:ext cx="40338" cy="146609"/>
          </a:xfrm>
          <a:prstGeom prst="line">
            <a:avLst/>
          </a:prstGeom>
          <a:solidFill>
            <a:srgbClr val="70AD47">
              <a:lumMod val="75000"/>
            </a:srgbClr>
          </a:solidFill>
          <a:ln w="38100" cap="flat" cmpd="sng" algn="ctr">
            <a:solidFill>
              <a:srgbClr val="5B9BD5">
                <a:lumMod val="75000"/>
              </a:srgbClr>
            </a:solidFill>
            <a:prstDash val="sysDot"/>
            <a:miter lim="800000"/>
          </a:ln>
          <a:effectLst/>
        </p:spPr>
      </p:cxnSp>
      <p:cxnSp>
        <p:nvCxnSpPr>
          <p:cNvPr id="282" name="Straight Connector 281">
            <a:extLst>
              <a:ext uri="{FF2B5EF4-FFF2-40B4-BE49-F238E27FC236}">
                <a16:creationId xmlns:a16="http://schemas.microsoft.com/office/drawing/2014/main" id="{D905F216-A6DC-A60F-4525-691796877EDD}"/>
              </a:ext>
            </a:extLst>
          </p:cNvPr>
          <p:cNvCxnSpPr>
            <a:cxnSpLocks/>
            <a:endCxn id="292" idx="0"/>
          </p:cNvCxnSpPr>
          <p:nvPr/>
        </p:nvCxnSpPr>
        <p:spPr>
          <a:xfrm flipH="1" flipV="1">
            <a:off x="5244098" y="5276038"/>
            <a:ext cx="43486" cy="113929"/>
          </a:xfrm>
          <a:prstGeom prst="line">
            <a:avLst/>
          </a:prstGeom>
          <a:solidFill>
            <a:srgbClr val="70AD47">
              <a:lumMod val="75000"/>
            </a:srgbClr>
          </a:solidFill>
          <a:ln w="38100" cap="flat" cmpd="sng" algn="ctr">
            <a:solidFill>
              <a:srgbClr val="5B9BD5">
                <a:lumMod val="75000"/>
              </a:srgbClr>
            </a:solidFill>
            <a:prstDash val="sysDot"/>
            <a:miter lim="800000"/>
          </a:ln>
          <a:effectLst/>
        </p:spPr>
      </p:cxnSp>
      <p:sp>
        <p:nvSpPr>
          <p:cNvPr id="294" name="Circle: Hollow 293">
            <a:extLst>
              <a:ext uri="{FF2B5EF4-FFF2-40B4-BE49-F238E27FC236}">
                <a16:creationId xmlns:a16="http://schemas.microsoft.com/office/drawing/2014/main" id="{B33A6E5C-F683-5902-6E05-FCFE8F550E90}"/>
              </a:ext>
            </a:extLst>
          </p:cNvPr>
          <p:cNvSpPr/>
          <p:nvPr/>
        </p:nvSpPr>
        <p:spPr>
          <a:xfrm rot="9856829">
            <a:off x="5225880" y="5386802"/>
            <a:ext cx="169269" cy="169269"/>
          </a:xfrm>
          <a:prstGeom prst="donut">
            <a:avLst/>
          </a:prstGeom>
          <a:solidFill>
            <a:srgbClr val="5B9BD5">
              <a:lumMod val="75000"/>
            </a:srgbClr>
          </a:solidFill>
          <a:ln w="12700" cap="flat" cmpd="sng" algn="ctr">
            <a:solidFill>
              <a:srgbClr val="5B9BD5">
                <a:lumMod val="7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5" name="Circle: Hollow 294">
            <a:extLst>
              <a:ext uri="{FF2B5EF4-FFF2-40B4-BE49-F238E27FC236}">
                <a16:creationId xmlns:a16="http://schemas.microsoft.com/office/drawing/2014/main" id="{AB7D8AF0-7B12-EE45-1F03-C3228349230A}"/>
              </a:ext>
            </a:extLst>
          </p:cNvPr>
          <p:cNvSpPr/>
          <p:nvPr/>
        </p:nvSpPr>
        <p:spPr>
          <a:xfrm rot="9856829">
            <a:off x="6817978" y="4812158"/>
            <a:ext cx="169269" cy="169269"/>
          </a:xfrm>
          <a:prstGeom prst="donut">
            <a:avLst/>
          </a:prstGeom>
          <a:solidFill>
            <a:srgbClr val="5B9BD5">
              <a:lumMod val="75000"/>
            </a:srgbClr>
          </a:solidFill>
          <a:ln w="12700" cap="flat" cmpd="sng" algn="ctr">
            <a:solidFill>
              <a:srgbClr val="5B9BD5">
                <a:lumMod val="7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0" name="TextBox 309">
            <a:extLst>
              <a:ext uri="{FF2B5EF4-FFF2-40B4-BE49-F238E27FC236}">
                <a16:creationId xmlns:a16="http://schemas.microsoft.com/office/drawing/2014/main" id="{238B8DCC-9FC9-4F60-6237-DBAE5FE596F7}"/>
              </a:ext>
            </a:extLst>
          </p:cNvPr>
          <p:cNvSpPr txBox="1"/>
          <p:nvPr/>
        </p:nvSpPr>
        <p:spPr>
          <a:xfrm>
            <a:off x="7962019" y="4262433"/>
            <a:ext cx="1810683" cy="4671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dirty="0">
                <a:solidFill>
                  <a:srgbClr val="5B9BD5">
                    <a:lumMod val="75000"/>
                  </a:srgbClr>
                </a:solidFill>
                <a:latin typeface="Calibri" panose="020F0502020204030204"/>
              </a:rPr>
              <a:t>Horizon state</a:t>
            </a:r>
          </a:p>
        </p:txBody>
      </p:sp>
      <p:cxnSp>
        <p:nvCxnSpPr>
          <p:cNvPr id="317" name="Straight Arrow Connector 316">
            <a:extLst>
              <a:ext uri="{FF2B5EF4-FFF2-40B4-BE49-F238E27FC236}">
                <a16:creationId xmlns:a16="http://schemas.microsoft.com/office/drawing/2014/main" id="{2A8B2B59-7AEA-33BF-800F-3A4FFB0AFD94}"/>
              </a:ext>
            </a:extLst>
          </p:cNvPr>
          <p:cNvCxnSpPr>
            <a:cxnSpLocks/>
          </p:cNvCxnSpPr>
          <p:nvPr/>
        </p:nvCxnSpPr>
        <p:spPr>
          <a:xfrm flipV="1">
            <a:off x="8851802" y="3431088"/>
            <a:ext cx="789092" cy="246895"/>
          </a:xfrm>
          <a:prstGeom prst="straightConnector1">
            <a:avLst/>
          </a:prstGeom>
          <a:noFill/>
          <a:ln w="76200" cap="flat" cmpd="sng" algn="ctr">
            <a:solidFill>
              <a:srgbClr val="5B9BD5"/>
            </a:solidFill>
            <a:prstDash val="sysDash"/>
            <a:miter lim="800000"/>
            <a:tailEnd type="triangle"/>
          </a:ln>
          <a:effectLst/>
        </p:spPr>
      </p:cxnSp>
      <p:sp>
        <p:nvSpPr>
          <p:cNvPr id="323" name="TextBox 322">
            <a:extLst>
              <a:ext uri="{FF2B5EF4-FFF2-40B4-BE49-F238E27FC236}">
                <a16:creationId xmlns:a16="http://schemas.microsoft.com/office/drawing/2014/main" id="{3743DC6F-3ACC-5540-B439-B5B34268D409}"/>
              </a:ext>
            </a:extLst>
          </p:cNvPr>
          <p:cNvSpPr txBox="1"/>
          <p:nvPr/>
        </p:nvSpPr>
        <p:spPr>
          <a:xfrm>
            <a:off x="3597619" y="5866933"/>
            <a:ext cx="4619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i="1" dirty="0">
                <a:solidFill>
                  <a:srgbClr val="1F4E79"/>
                </a:solidFill>
                <a:latin typeface="Calibri" panose="020F0502020204030204"/>
              </a:rPr>
              <a:t>t=0</a:t>
            </a:r>
          </a:p>
        </p:txBody>
      </p:sp>
      <p:sp>
        <p:nvSpPr>
          <p:cNvPr id="324" name="TextBox 323">
            <a:extLst>
              <a:ext uri="{FF2B5EF4-FFF2-40B4-BE49-F238E27FC236}">
                <a16:creationId xmlns:a16="http://schemas.microsoft.com/office/drawing/2014/main" id="{1E2ABD6D-3B14-FC5A-700E-CA5E3F402308}"/>
              </a:ext>
            </a:extLst>
          </p:cNvPr>
          <p:cNvSpPr txBox="1"/>
          <p:nvPr/>
        </p:nvSpPr>
        <p:spPr>
          <a:xfrm>
            <a:off x="5419962" y="5047033"/>
            <a:ext cx="4619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i="1" dirty="0">
                <a:solidFill>
                  <a:srgbClr val="2E75B6"/>
                </a:solidFill>
                <a:latin typeface="Calibri" panose="020F0502020204030204"/>
              </a:rPr>
              <a:t>t=1</a:t>
            </a:r>
          </a:p>
        </p:txBody>
      </p:sp>
      <p:sp>
        <p:nvSpPr>
          <p:cNvPr id="325" name="TextBox 324">
            <a:extLst>
              <a:ext uri="{FF2B5EF4-FFF2-40B4-BE49-F238E27FC236}">
                <a16:creationId xmlns:a16="http://schemas.microsoft.com/office/drawing/2014/main" id="{B6412A83-3918-9CA5-01FF-0176386803E7}"/>
              </a:ext>
            </a:extLst>
          </p:cNvPr>
          <p:cNvSpPr txBox="1"/>
          <p:nvPr/>
        </p:nvSpPr>
        <p:spPr>
          <a:xfrm>
            <a:off x="6997799" y="4465865"/>
            <a:ext cx="4619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i="1" dirty="0">
                <a:solidFill>
                  <a:srgbClr val="9DC3E6"/>
                </a:solidFill>
                <a:latin typeface="Calibri" panose="020F0502020204030204"/>
              </a:rPr>
              <a:t>t=2</a:t>
            </a:r>
          </a:p>
        </p:txBody>
      </p:sp>
      <p:sp>
        <p:nvSpPr>
          <p:cNvPr id="326" name="TextBox 325">
            <a:extLst>
              <a:ext uri="{FF2B5EF4-FFF2-40B4-BE49-F238E27FC236}">
                <a16:creationId xmlns:a16="http://schemas.microsoft.com/office/drawing/2014/main" id="{5DD49CF6-23D1-1140-5926-DE77337D851B}"/>
              </a:ext>
            </a:extLst>
          </p:cNvPr>
          <p:cNvSpPr txBox="1"/>
          <p:nvPr/>
        </p:nvSpPr>
        <p:spPr>
          <a:xfrm>
            <a:off x="8547188" y="4015961"/>
            <a:ext cx="4700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i="1" dirty="0">
                <a:solidFill>
                  <a:srgbClr val="BDD7EE"/>
                </a:solidFill>
                <a:latin typeface="Calibri" panose="020F0502020204030204"/>
              </a:rPr>
              <a:t>t=K</a:t>
            </a:r>
          </a:p>
        </p:txBody>
      </p:sp>
      <p:cxnSp>
        <p:nvCxnSpPr>
          <p:cNvPr id="331" name="Straight Arrow Connector 330">
            <a:extLst>
              <a:ext uri="{FF2B5EF4-FFF2-40B4-BE49-F238E27FC236}">
                <a16:creationId xmlns:a16="http://schemas.microsoft.com/office/drawing/2014/main" id="{B978B315-09B6-5339-0FBF-D200FB1C5DBC}"/>
              </a:ext>
            </a:extLst>
          </p:cNvPr>
          <p:cNvCxnSpPr>
            <a:cxnSpLocks/>
          </p:cNvCxnSpPr>
          <p:nvPr/>
        </p:nvCxnSpPr>
        <p:spPr>
          <a:xfrm flipV="1">
            <a:off x="3110146" y="5590305"/>
            <a:ext cx="418502" cy="177818"/>
          </a:xfrm>
          <a:prstGeom prst="straightConnector1">
            <a:avLst/>
          </a:prstGeom>
          <a:noFill/>
          <a:ln w="76200" cap="flat" cmpd="sng" algn="ctr">
            <a:solidFill>
              <a:sysClr val="window" lastClr="FFFFFF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16" name="Straight Arrow Connector 315">
            <a:extLst>
              <a:ext uri="{FF2B5EF4-FFF2-40B4-BE49-F238E27FC236}">
                <a16:creationId xmlns:a16="http://schemas.microsoft.com/office/drawing/2014/main" id="{CD69C3EB-F652-AE2A-B02F-187479BEAA3A}"/>
              </a:ext>
            </a:extLst>
          </p:cNvPr>
          <p:cNvCxnSpPr>
            <a:cxnSpLocks/>
          </p:cNvCxnSpPr>
          <p:nvPr/>
        </p:nvCxnSpPr>
        <p:spPr>
          <a:xfrm>
            <a:off x="8654679" y="2712399"/>
            <a:ext cx="948722" cy="82022"/>
          </a:xfrm>
          <a:prstGeom prst="straightConnector1">
            <a:avLst/>
          </a:prstGeom>
          <a:noFill/>
          <a:ln w="76200" cap="flat" cmpd="sng" algn="ctr">
            <a:solidFill>
              <a:srgbClr val="70AD47"/>
            </a:solidFill>
            <a:prstDash val="sysDash"/>
            <a:miter lim="800000"/>
            <a:tailEnd type="triangle"/>
          </a:ln>
          <a:effectLst/>
        </p:spPr>
      </p:cxnSp>
      <p:sp>
        <p:nvSpPr>
          <p:cNvPr id="318" name="TextBox 317">
            <a:extLst>
              <a:ext uri="{FF2B5EF4-FFF2-40B4-BE49-F238E27FC236}">
                <a16:creationId xmlns:a16="http://schemas.microsoft.com/office/drawing/2014/main" id="{577607D1-FA98-8EBC-8D00-EF58699C2069}"/>
              </a:ext>
            </a:extLst>
          </p:cNvPr>
          <p:cNvSpPr txBox="1"/>
          <p:nvPr/>
        </p:nvSpPr>
        <p:spPr>
          <a:xfrm>
            <a:off x="8814749" y="2969668"/>
            <a:ext cx="1938008" cy="4671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i="1" dirty="0">
                <a:solidFill>
                  <a:prstClr val="black">
                    <a:lumMod val="65000"/>
                    <a:lumOff val="35000"/>
                  </a:prstClr>
                </a:solidFill>
                <a:latin typeface="Calibri" panose="020F0502020204030204"/>
              </a:rPr>
              <a:t>Towards goals</a:t>
            </a:r>
          </a:p>
        </p:txBody>
      </p:sp>
      <p:sp>
        <p:nvSpPr>
          <p:cNvPr id="267" name="Oval 266">
            <a:extLst>
              <a:ext uri="{FF2B5EF4-FFF2-40B4-BE49-F238E27FC236}">
                <a16:creationId xmlns:a16="http://schemas.microsoft.com/office/drawing/2014/main" id="{738FCF8A-B4C0-1E01-7B63-D92D3534689E}"/>
              </a:ext>
            </a:extLst>
          </p:cNvPr>
          <p:cNvSpPr/>
          <p:nvPr/>
        </p:nvSpPr>
        <p:spPr>
          <a:xfrm rot="20859986">
            <a:off x="4006057" y="2510218"/>
            <a:ext cx="801902" cy="801901"/>
          </a:xfrm>
          <a:prstGeom prst="ellipse">
            <a:avLst/>
          </a:prstGeom>
          <a:solidFill>
            <a:srgbClr val="70AD47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8" name="Oval 267">
            <a:extLst>
              <a:ext uri="{FF2B5EF4-FFF2-40B4-BE49-F238E27FC236}">
                <a16:creationId xmlns:a16="http://schemas.microsoft.com/office/drawing/2014/main" id="{274C3AAD-5544-096D-7137-9053F2B98026}"/>
              </a:ext>
            </a:extLst>
          </p:cNvPr>
          <p:cNvSpPr/>
          <p:nvPr/>
        </p:nvSpPr>
        <p:spPr>
          <a:xfrm rot="21146552">
            <a:off x="5766490" y="2234748"/>
            <a:ext cx="801902" cy="801901"/>
          </a:xfrm>
          <a:prstGeom prst="ellipse">
            <a:avLst/>
          </a:prstGeom>
          <a:solidFill>
            <a:srgbClr val="70AD47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9" name="Oval 268">
            <a:extLst>
              <a:ext uri="{FF2B5EF4-FFF2-40B4-BE49-F238E27FC236}">
                <a16:creationId xmlns:a16="http://schemas.microsoft.com/office/drawing/2014/main" id="{57ECCFE6-C531-E44F-B52D-FF639E11C673}"/>
              </a:ext>
            </a:extLst>
          </p:cNvPr>
          <p:cNvSpPr/>
          <p:nvPr/>
        </p:nvSpPr>
        <p:spPr>
          <a:xfrm>
            <a:off x="7621818" y="2234748"/>
            <a:ext cx="801902" cy="801901"/>
          </a:xfrm>
          <a:prstGeom prst="ellipse">
            <a:avLst/>
          </a:prstGeom>
          <a:solidFill>
            <a:srgbClr val="70AD47">
              <a:lumMod val="40000"/>
              <a:lumOff val="6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0" name="TextBox 319">
            <a:extLst>
              <a:ext uri="{FF2B5EF4-FFF2-40B4-BE49-F238E27FC236}">
                <a16:creationId xmlns:a16="http://schemas.microsoft.com/office/drawing/2014/main" id="{985F9058-7DDF-55C5-9FBB-4C37A0249E0A}"/>
              </a:ext>
            </a:extLst>
          </p:cNvPr>
          <p:cNvSpPr txBox="1"/>
          <p:nvPr/>
        </p:nvSpPr>
        <p:spPr>
          <a:xfrm>
            <a:off x="4698072" y="2312920"/>
            <a:ext cx="4619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i="1" dirty="0">
                <a:solidFill>
                  <a:srgbClr val="548235"/>
                </a:solidFill>
                <a:latin typeface="Calibri" panose="020F0502020204030204"/>
              </a:rPr>
              <a:t>t=1</a:t>
            </a:r>
          </a:p>
        </p:txBody>
      </p:sp>
      <p:sp>
        <p:nvSpPr>
          <p:cNvPr id="321" name="TextBox 320">
            <a:extLst>
              <a:ext uri="{FF2B5EF4-FFF2-40B4-BE49-F238E27FC236}">
                <a16:creationId xmlns:a16="http://schemas.microsoft.com/office/drawing/2014/main" id="{AA3A04C9-0012-D523-BC26-768FEA5F8DFB}"/>
              </a:ext>
            </a:extLst>
          </p:cNvPr>
          <p:cNvSpPr txBox="1"/>
          <p:nvPr/>
        </p:nvSpPr>
        <p:spPr>
          <a:xfrm>
            <a:off x="6503311" y="2119524"/>
            <a:ext cx="4619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i="1" dirty="0">
                <a:solidFill>
                  <a:srgbClr val="A9D18E"/>
                </a:solidFill>
                <a:latin typeface="Calibri" panose="020F0502020204030204"/>
              </a:rPr>
              <a:t>t=2</a:t>
            </a:r>
          </a:p>
        </p:txBody>
      </p:sp>
      <p:sp>
        <p:nvSpPr>
          <p:cNvPr id="322" name="TextBox 321">
            <a:extLst>
              <a:ext uri="{FF2B5EF4-FFF2-40B4-BE49-F238E27FC236}">
                <a16:creationId xmlns:a16="http://schemas.microsoft.com/office/drawing/2014/main" id="{3D2B5B74-F7C2-8946-A0C5-DD05D4C50CA2}"/>
              </a:ext>
            </a:extLst>
          </p:cNvPr>
          <p:cNvSpPr txBox="1"/>
          <p:nvPr/>
        </p:nvSpPr>
        <p:spPr>
          <a:xfrm>
            <a:off x="8273520" y="2044036"/>
            <a:ext cx="4700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i="1" dirty="0">
                <a:solidFill>
                  <a:srgbClr val="C5E0B4"/>
                </a:solidFill>
                <a:latin typeface="Calibri" panose="020F0502020204030204"/>
              </a:rPr>
              <a:t>t=K</a:t>
            </a:r>
          </a:p>
        </p:txBody>
      </p:sp>
      <p:sp>
        <p:nvSpPr>
          <p:cNvPr id="336" name="TextBox 335">
            <a:extLst>
              <a:ext uri="{FF2B5EF4-FFF2-40B4-BE49-F238E27FC236}">
                <a16:creationId xmlns:a16="http://schemas.microsoft.com/office/drawing/2014/main" id="{AA8FAF24-87A3-4063-6753-5957076F144F}"/>
              </a:ext>
            </a:extLst>
          </p:cNvPr>
          <p:cNvSpPr txBox="1"/>
          <p:nvPr/>
        </p:nvSpPr>
        <p:spPr>
          <a:xfrm>
            <a:off x="7962019" y="1846474"/>
            <a:ext cx="13121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dirty="0">
                <a:solidFill>
                  <a:srgbClr val="548235"/>
                </a:solidFill>
                <a:latin typeface="Calibri" panose="020F0502020204030204"/>
              </a:rPr>
              <a:t>Horizon state</a:t>
            </a:r>
          </a:p>
        </p:txBody>
      </p:sp>
    </p:spTree>
    <p:extLst>
      <p:ext uri="{BB962C8B-B14F-4D97-AF65-F5344CB8AC3E}">
        <p14:creationId xmlns:p14="http://schemas.microsoft.com/office/powerpoint/2010/main" val="25981989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peech Bubble: Rectangle with Corners Rounded 248">
            <a:extLst>
              <a:ext uri="{FF2B5EF4-FFF2-40B4-BE49-F238E27FC236}">
                <a16:creationId xmlns:a16="http://schemas.microsoft.com/office/drawing/2014/main" id="{7B8DE9ED-3508-ADDB-6DA5-C05FF47D7C88}"/>
              </a:ext>
            </a:extLst>
          </p:cNvPr>
          <p:cNvSpPr/>
          <p:nvPr/>
        </p:nvSpPr>
        <p:spPr>
          <a:xfrm>
            <a:off x="2878656" y="494431"/>
            <a:ext cx="2394009" cy="1263725"/>
          </a:xfrm>
          <a:prstGeom prst="wedgeRoundRectCallout">
            <a:avLst>
              <a:gd name="adj1" fmla="val -17990"/>
              <a:gd name="adj2" fmla="val 151279"/>
              <a:gd name="adj3" fmla="val 16667"/>
            </a:avLst>
          </a:prstGeom>
          <a:solidFill>
            <a:srgbClr val="A5A5A5">
              <a:lumMod val="20000"/>
              <a:lumOff val="8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Dynamics factor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High cost if robot path is dynamically infeasible</a:t>
            </a:r>
          </a:p>
        </p:txBody>
      </p:sp>
      <p:cxnSp>
        <p:nvCxnSpPr>
          <p:cNvPr id="253" name="Straight Connector 252">
            <a:extLst>
              <a:ext uri="{FF2B5EF4-FFF2-40B4-BE49-F238E27FC236}">
                <a16:creationId xmlns:a16="http://schemas.microsoft.com/office/drawing/2014/main" id="{9408D568-0F44-FF1A-AA27-1755438D542E}"/>
              </a:ext>
            </a:extLst>
          </p:cNvPr>
          <p:cNvCxnSpPr>
            <a:cxnSpLocks/>
            <a:stCxn id="254" idx="3"/>
          </p:cNvCxnSpPr>
          <p:nvPr/>
        </p:nvCxnSpPr>
        <p:spPr>
          <a:xfrm flipH="1" flipV="1">
            <a:off x="3801118" y="1021644"/>
            <a:ext cx="157298" cy="259"/>
          </a:xfrm>
          <a:prstGeom prst="line">
            <a:avLst/>
          </a:prstGeom>
          <a:solidFill>
            <a:sysClr val="windowText" lastClr="000000"/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254" name="Rectangle 253">
            <a:extLst>
              <a:ext uri="{FF2B5EF4-FFF2-40B4-BE49-F238E27FC236}">
                <a16:creationId xmlns:a16="http://schemas.microsoft.com/office/drawing/2014/main" id="{77403F8E-31DC-32CE-4205-8F7EAE0C904D}"/>
              </a:ext>
            </a:extLst>
          </p:cNvPr>
          <p:cNvSpPr/>
          <p:nvPr/>
        </p:nvSpPr>
        <p:spPr>
          <a:xfrm rot="10800000">
            <a:off x="3958417" y="937273"/>
            <a:ext cx="169270" cy="169270"/>
          </a:xfrm>
          <a:prstGeom prst="rect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7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55" name="Straight Connector 254">
            <a:extLst>
              <a:ext uri="{FF2B5EF4-FFF2-40B4-BE49-F238E27FC236}">
                <a16:creationId xmlns:a16="http://schemas.microsoft.com/office/drawing/2014/main" id="{1AFF42E9-D02C-EF7C-4837-C92F0DBD9059}"/>
              </a:ext>
            </a:extLst>
          </p:cNvPr>
          <p:cNvCxnSpPr>
            <a:cxnSpLocks/>
            <a:endCxn id="254" idx="1"/>
          </p:cNvCxnSpPr>
          <p:nvPr/>
        </p:nvCxnSpPr>
        <p:spPr>
          <a:xfrm flipH="1">
            <a:off x="4127683" y="1015307"/>
            <a:ext cx="150652" cy="258"/>
          </a:xfrm>
          <a:prstGeom prst="line">
            <a:avLst/>
          </a:prstGeom>
          <a:solidFill>
            <a:sysClr val="windowText" lastClr="000000"/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cxnSp>
        <p:nvCxnSpPr>
          <p:cNvPr id="272" name="Straight Connector 271">
            <a:extLst>
              <a:ext uri="{FF2B5EF4-FFF2-40B4-BE49-F238E27FC236}">
                <a16:creationId xmlns:a16="http://schemas.microsoft.com/office/drawing/2014/main" id="{28D34F03-765E-8752-5FD7-43F36DB5C123}"/>
              </a:ext>
            </a:extLst>
          </p:cNvPr>
          <p:cNvCxnSpPr>
            <a:cxnSpLocks/>
            <a:stCxn id="268" idx="6"/>
            <a:endCxn id="269" idx="2"/>
          </p:cNvCxnSpPr>
          <p:nvPr/>
        </p:nvCxnSpPr>
        <p:spPr>
          <a:xfrm>
            <a:off x="6564910" y="2582966"/>
            <a:ext cx="1056908" cy="52733"/>
          </a:xfrm>
          <a:prstGeom prst="line">
            <a:avLst/>
          </a:prstGeom>
          <a:solidFill>
            <a:srgbClr val="70AD47">
              <a:lumMod val="75000"/>
            </a:srgbClr>
          </a:solidFill>
          <a:ln w="38100" cap="flat" cmpd="sng" algn="ctr">
            <a:solidFill>
              <a:srgbClr val="70AD47">
                <a:lumMod val="75000"/>
              </a:srgbClr>
            </a:solidFill>
            <a:prstDash val="solid"/>
            <a:miter lim="800000"/>
          </a:ln>
          <a:effectLst/>
        </p:spPr>
      </p:cxnSp>
      <p:sp>
        <p:nvSpPr>
          <p:cNvPr id="273" name="Rectangle 272">
            <a:extLst>
              <a:ext uri="{FF2B5EF4-FFF2-40B4-BE49-F238E27FC236}">
                <a16:creationId xmlns:a16="http://schemas.microsoft.com/office/drawing/2014/main" id="{736DA5B2-8464-647B-3CBF-6B8582F4F02E}"/>
              </a:ext>
            </a:extLst>
          </p:cNvPr>
          <p:cNvSpPr>
            <a:spLocks noChangeAspect="1"/>
          </p:cNvSpPr>
          <p:nvPr/>
        </p:nvSpPr>
        <p:spPr>
          <a:xfrm rot="216212">
            <a:off x="7052783" y="2542162"/>
            <a:ext cx="169269" cy="169269"/>
          </a:xfrm>
          <a:prstGeom prst="rect">
            <a:avLst/>
          </a:prstGeom>
          <a:solidFill>
            <a:srgbClr val="70AD47">
              <a:lumMod val="75000"/>
            </a:srgbClr>
          </a:solidFill>
          <a:ln w="12700" cap="flat" cmpd="sng" algn="ctr">
            <a:solidFill>
              <a:srgbClr val="70AD47">
                <a:lumMod val="7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71" name="Straight Connector 270">
            <a:extLst>
              <a:ext uri="{FF2B5EF4-FFF2-40B4-BE49-F238E27FC236}">
                <a16:creationId xmlns:a16="http://schemas.microsoft.com/office/drawing/2014/main" id="{D685EBF5-CFAF-CF4E-DBAA-B0BF970E2CF1}"/>
              </a:ext>
            </a:extLst>
          </p:cNvPr>
          <p:cNvCxnSpPr>
            <a:cxnSpLocks/>
            <a:stCxn id="267" idx="6"/>
            <a:endCxn id="268" idx="2"/>
          </p:cNvCxnSpPr>
          <p:nvPr/>
        </p:nvCxnSpPr>
        <p:spPr>
          <a:xfrm flipV="1">
            <a:off x="4798705" y="2688432"/>
            <a:ext cx="971269" cy="137093"/>
          </a:xfrm>
          <a:prstGeom prst="line">
            <a:avLst/>
          </a:prstGeom>
          <a:solidFill>
            <a:srgbClr val="70AD47">
              <a:lumMod val="75000"/>
            </a:srgbClr>
          </a:solidFill>
          <a:ln w="38100" cap="flat" cmpd="sng" algn="ctr">
            <a:solidFill>
              <a:srgbClr val="70AD47">
                <a:lumMod val="75000"/>
              </a:srgbClr>
            </a:solidFill>
            <a:prstDash val="solid"/>
            <a:miter lim="800000"/>
          </a:ln>
          <a:effectLst/>
        </p:spPr>
      </p:cxnSp>
      <p:sp>
        <p:nvSpPr>
          <p:cNvPr id="274" name="Rectangle 273">
            <a:extLst>
              <a:ext uri="{FF2B5EF4-FFF2-40B4-BE49-F238E27FC236}">
                <a16:creationId xmlns:a16="http://schemas.microsoft.com/office/drawing/2014/main" id="{7F964514-235E-E4E0-7EA6-4F74A0103CE7}"/>
              </a:ext>
            </a:extLst>
          </p:cNvPr>
          <p:cNvSpPr>
            <a:spLocks noChangeAspect="1"/>
          </p:cNvSpPr>
          <p:nvPr/>
        </p:nvSpPr>
        <p:spPr>
          <a:xfrm rot="21069279">
            <a:off x="5222851" y="2671673"/>
            <a:ext cx="169269" cy="169269"/>
          </a:xfrm>
          <a:prstGeom prst="rect">
            <a:avLst/>
          </a:prstGeom>
          <a:solidFill>
            <a:srgbClr val="70AD47">
              <a:lumMod val="75000"/>
            </a:srgbClr>
          </a:solidFill>
          <a:ln w="12700" cap="flat" cmpd="sng" algn="ctr">
            <a:solidFill>
              <a:srgbClr val="70AD47">
                <a:lumMod val="7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70" name="Straight Connector 269">
            <a:extLst>
              <a:ext uri="{FF2B5EF4-FFF2-40B4-BE49-F238E27FC236}">
                <a16:creationId xmlns:a16="http://schemas.microsoft.com/office/drawing/2014/main" id="{37993455-FE14-F7A7-C283-0959637B2ED8}"/>
              </a:ext>
            </a:extLst>
          </p:cNvPr>
          <p:cNvCxnSpPr>
            <a:cxnSpLocks/>
            <a:stCxn id="265" idx="6"/>
            <a:endCxn id="267" idx="2"/>
          </p:cNvCxnSpPr>
          <p:nvPr/>
        </p:nvCxnSpPr>
        <p:spPr>
          <a:xfrm flipV="1">
            <a:off x="3199523" y="2996814"/>
            <a:ext cx="815788" cy="208271"/>
          </a:xfrm>
          <a:prstGeom prst="line">
            <a:avLst/>
          </a:prstGeom>
          <a:solidFill>
            <a:srgbClr val="70AD47">
              <a:lumMod val="75000"/>
            </a:srgbClr>
          </a:solidFill>
          <a:ln w="38100" cap="flat" cmpd="sng" algn="ctr">
            <a:solidFill>
              <a:srgbClr val="70AD47">
                <a:lumMod val="75000"/>
              </a:srgbClr>
            </a:solidFill>
            <a:prstDash val="solid"/>
            <a:miter lim="800000"/>
          </a:ln>
          <a:effectLst/>
        </p:spPr>
      </p:cxnSp>
      <p:sp>
        <p:nvSpPr>
          <p:cNvPr id="275" name="Rectangle 274">
            <a:extLst>
              <a:ext uri="{FF2B5EF4-FFF2-40B4-BE49-F238E27FC236}">
                <a16:creationId xmlns:a16="http://schemas.microsoft.com/office/drawing/2014/main" id="{532A31F8-43DD-FD49-C34F-BC31C4558A94}"/>
              </a:ext>
            </a:extLst>
          </p:cNvPr>
          <p:cNvSpPr>
            <a:spLocks noChangeAspect="1"/>
          </p:cNvSpPr>
          <p:nvPr/>
        </p:nvSpPr>
        <p:spPr>
          <a:xfrm rot="20771067">
            <a:off x="3546410" y="2997959"/>
            <a:ext cx="169269" cy="169269"/>
          </a:xfrm>
          <a:prstGeom prst="rect">
            <a:avLst/>
          </a:prstGeom>
          <a:solidFill>
            <a:srgbClr val="70AD47">
              <a:lumMod val="75000"/>
            </a:srgbClr>
          </a:solidFill>
          <a:ln w="12700" cap="flat" cmpd="sng" algn="ctr">
            <a:solidFill>
              <a:srgbClr val="70AD47">
                <a:lumMod val="7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1" name="Speech Bubble: Rectangle with Corners Rounded 250">
            <a:extLst>
              <a:ext uri="{FF2B5EF4-FFF2-40B4-BE49-F238E27FC236}">
                <a16:creationId xmlns:a16="http://schemas.microsoft.com/office/drawing/2014/main" id="{2D151768-1900-6433-19DD-D58C0CD6BFD1}"/>
              </a:ext>
            </a:extLst>
          </p:cNvPr>
          <p:cNvSpPr/>
          <p:nvPr/>
        </p:nvSpPr>
        <p:spPr>
          <a:xfrm>
            <a:off x="1648806" y="3885650"/>
            <a:ext cx="2440973" cy="1331959"/>
          </a:xfrm>
          <a:prstGeom prst="wedgeRoundRectCallout">
            <a:avLst>
              <a:gd name="adj1" fmla="val 73983"/>
              <a:gd name="adj2" fmla="val -42794"/>
              <a:gd name="adj3" fmla="val 16667"/>
            </a:avLst>
          </a:prstGeom>
          <a:solidFill>
            <a:srgbClr val="A5A5A5">
              <a:lumMod val="20000"/>
              <a:lumOff val="8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Inter-robot factor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High cost if robot states overlap at same timestep</a:t>
            </a:r>
          </a:p>
        </p:txBody>
      </p:sp>
      <p:sp>
        <p:nvSpPr>
          <p:cNvPr id="258" name="Frame 257">
            <a:extLst>
              <a:ext uri="{FF2B5EF4-FFF2-40B4-BE49-F238E27FC236}">
                <a16:creationId xmlns:a16="http://schemas.microsoft.com/office/drawing/2014/main" id="{FB805E10-D50C-7AB8-A50E-8441ABF2D57D}"/>
              </a:ext>
            </a:extLst>
          </p:cNvPr>
          <p:cNvSpPr/>
          <p:nvPr/>
        </p:nvSpPr>
        <p:spPr>
          <a:xfrm rot="10800000">
            <a:off x="2728704" y="4359213"/>
            <a:ext cx="169269" cy="169270"/>
          </a:xfrm>
          <a:prstGeom prst="frame">
            <a:avLst/>
          </a:prstGeom>
          <a:solidFill>
            <a:sysClr val="windowText" lastClr="000000"/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7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59" name="Straight Connector 258">
            <a:extLst>
              <a:ext uri="{FF2B5EF4-FFF2-40B4-BE49-F238E27FC236}">
                <a16:creationId xmlns:a16="http://schemas.microsoft.com/office/drawing/2014/main" id="{875A027C-D8C2-B5EF-FE37-57280F5C8CAF}"/>
              </a:ext>
            </a:extLst>
          </p:cNvPr>
          <p:cNvCxnSpPr>
            <a:cxnSpLocks/>
            <a:endCxn id="258" idx="1"/>
          </p:cNvCxnSpPr>
          <p:nvPr/>
        </p:nvCxnSpPr>
        <p:spPr>
          <a:xfrm flipH="1" flipV="1">
            <a:off x="2897974" y="4443848"/>
            <a:ext cx="212172" cy="2565"/>
          </a:xfrm>
          <a:prstGeom prst="line">
            <a:avLst/>
          </a:prstGeom>
          <a:solidFill>
            <a:sysClr val="windowText" lastClr="000000"/>
          </a:solidFill>
          <a:ln w="38100" cap="flat" cmpd="sng" algn="ctr">
            <a:solidFill>
              <a:sysClr val="windowText" lastClr="000000"/>
            </a:solidFill>
            <a:prstDash val="dash"/>
            <a:miter lim="800000"/>
          </a:ln>
          <a:effectLst/>
        </p:spPr>
      </p:cxnSp>
      <p:cxnSp>
        <p:nvCxnSpPr>
          <p:cNvPr id="260" name="Straight Connector 259">
            <a:extLst>
              <a:ext uri="{FF2B5EF4-FFF2-40B4-BE49-F238E27FC236}">
                <a16:creationId xmlns:a16="http://schemas.microsoft.com/office/drawing/2014/main" id="{F01F1678-1922-16A8-39F9-FBEE36EFE8FA}"/>
              </a:ext>
            </a:extLst>
          </p:cNvPr>
          <p:cNvCxnSpPr>
            <a:cxnSpLocks/>
            <a:endCxn id="258" idx="3"/>
          </p:cNvCxnSpPr>
          <p:nvPr/>
        </p:nvCxnSpPr>
        <p:spPr>
          <a:xfrm flipV="1">
            <a:off x="2510866" y="4443848"/>
            <a:ext cx="217839" cy="2566"/>
          </a:xfrm>
          <a:prstGeom prst="line">
            <a:avLst/>
          </a:prstGeom>
          <a:solidFill>
            <a:sysClr val="windowText" lastClr="000000"/>
          </a:solidFill>
          <a:ln w="38100" cap="flat" cmpd="sng" algn="ctr">
            <a:solidFill>
              <a:sysClr val="windowText" lastClr="000000"/>
            </a:solidFill>
            <a:prstDash val="dash"/>
            <a:miter lim="800000"/>
          </a:ln>
          <a:effectLst/>
        </p:spPr>
      </p:cxnSp>
      <p:sp>
        <p:nvSpPr>
          <p:cNvPr id="298" name="Frame 297">
            <a:extLst>
              <a:ext uri="{FF2B5EF4-FFF2-40B4-BE49-F238E27FC236}">
                <a16:creationId xmlns:a16="http://schemas.microsoft.com/office/drawing/2014/main" id="{8E2501EC-273E-9BA8-0FDF-54050DC680F6}"/>
              </a:ext>
            </a:extLst>
          </p:cNvPr>
          <p:cNvSpPr>
            <a:spLocks noChangeAspect="1"/>
          </p:cNvSpPr>
          <p:nvPr/>
        </p:nvSpPr>
        <p:spPr>
          <a:xfrm rot="20316679">
            <a:off x="4570792" y="3917711"/>
            <a:ext cx="169269" cy="169269"/>
          </a:xfrm>
          <a:prstGeom prst="frame">
            <a:avLst/>
          </a:prstGeom>
          <a:solidFill>
            <a:srgbClr val="70AD47">
              <a:lumMod val="75000"/>
            </a:srgbClr>
          </a:solidFill>
          <a:ln w="38100" cap="flat" cmpd="sng" algn="ctr">
            <a:solidFill>
              <a:srgbClr val="70AD47">
                <a:lumMod val="7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99" name="Straight Connector 298">
            <a:extLst>
              <a:ext uri="{FF2B5EF4-FFF2-40B4-BE49-F238E27FC236}">
                <a16:creationId xmlns:a16="http://schemas.microsoft.com/office/drawing/2014/main" id="{D028B0B1-B833-E1BC-6DF9-978432766BAE}"/>
              </a:ext>
            </a:extLst>
          </p:cNvPr>
          <p:cNvCxnSpPr>
            <a:cxnSpLocks/>
            <a:stCxn id="300" idx="0"/>
            <a:endCxn id="267" idx="4"/>
          </p:cNvCxnSpPr>
          <p:nvPr/>
        </p:nvCxnSpPr>
        <p:spPr>
          <a:xfrm flipH="1" flipV="1">
            <a:off x="4492652" y="3302865"/>
            <a:ext cx="467153" cy="1055169"/>
          </a:xfrm>
          <a:prstGeom prst="line">
            <a:avLst/>
          </a:prstGeom>
          <a:noFill/>
          <a:ln w="38100" cap="flat" cmpd="sng" algn="ctr">
            <a:solidFill>
              <a:srgbClr val="5B9BD5">
                <a:lumMod val="75000"/>
              </a:srgbClr>
            </a:solidFill>
            <a:prstDash val="sysDash"/>
            <a:miter lim="800000"/>
          </a:ln>
          <a:effectLst/>
        </p:spPr>
      </p:cxnSp>
      <p:sp>
        <p:nvSpPr>
          <p:cNvPr id="300" name="Frame 299">
            <a:extLst>
              <a:ext uri="{FF2B5EF4-FFF2-40B4-BE49-F238E27FC236}">
                <a16:creationId xmlns:a16="http://schemas.microsoft.com/office/drawing/2014/main" id="{EF1C824A-0B78-1C23-430A-2A767E033A34}"/>
              </a:ext>
            </a:extLst>
          </p:cNvPr>
          <p:cNvSpPr>
            <a:spLocks noChangeAspect="1"/>
          </p:cNvSpPr>
          <p:nvPr/>
        </p:nvSpPr>
        <p:spPr>
          <a:xfrm rot="20316679">
            <a:off x="4906036" y="4352205"/>
            <a:ext cx="169269" cy="169269"/>
          </a:xfrm>
          <a:prstGeom prst="frame">
            <a:avLst/>
          </a:prstGeom>
          <a:solidFill>
            <a:srgbClr val="5B9BD5">
              <a:lumMod val="75000"/>
            </a:srgbClr>
          </a:solidFill>
          <a:ln w="38100" cap="flat" cmpd="sng" algn="ctr">
            <a:solidFill>
              <a:srgbClr val="5B9BD5">
                <a:lumMod val="7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01" name="Straight Connector 300">
            <a:extLst>
              <a:ext uri="{FF2B5EF4-FFF2-40B4-BE49-F238E27FC236}">
                <a16:creationId xmlns:a16="http://schemas.microsoft.com/office/drawing/2014/main" id="{FA78DD47-3C92-0C34-DA12-C26EE59C0B45}"/>
              </a:ext>
            </a:extLst>
          </p:cNvPr>
          <p:cNvCxnSpPr>
            <a:cxnSpLocks/>
            <a:stCxn id="298" idx="0"/>
            <a:endCxn id="267" idx="4"/>
          </p:cNvCxnSpPr>
          <p:nvPr/>
        </p:nvCxnSpPr>
        <p:spPr>
          <a:xfrm flipH="1" flipV="1">
            <a:off x="4492652" y="3302865"/>
            <a:ext cx="131909" cy="620675"/>
          </a:xfrm>
          <a:prstGeom prst="line">
            <a:avLst/>
          </a:prstGeom>
          <a:noFill/>
          <a:ln w="38100" cap="flat" cmpd="sng" algn="ctr">
            <a:solidFill>
              <a:srgbClr val="70AD47">
                <a:lumMod val="75000"/>
              </a:srgbClr>
            </a:solidFill>
            <a:prstDash val="sysDash"/>
            <a:miter lim="800000"/>
          </a:ln>
          <a:effectLst/>
        </p:spPr>
      </p:cxnSp>
      <p:cxnSp>
        <p:nvCxnSpPr>
          <p:cNvPr id="302" name="Straight Connector 301">
            <a:extLst>
              <a:ext uri="{FF2B5EF4-FFF2-40B4-BE49-F238E27FC236}">
                <a16:creationId xmlns:a16="http://schemas.microsoft.com/office/drawing/2014/main" id="{72BC194C-B494-814D-15B5-D6E0C9DC9D49}"/>
              </a:ext>
            </a:extLst>
          </p:cNvPr>
          <p:cNvCxnSpPr>
            <a:cxnSpLocks/>
            <a:stCxn id="292" idx="4"/>
            <a:endCxn id="298" idx="2"/>
          </p:cNvCxnSpPr>
          <p:nvPr/>
        </p:nvCxnSpPr>
        <p:spPr>
          <a:xfrm flipH="1" flipV="1">
            <a:off x="4686293" y="4081151"/>
            <a:ext cx="412541" cy="1138329"/>
          </a:xfrm>
          <a:prstGeom prst="line">
            <a:avLst/>
          </a:prstGeom>
          <a:noFill/>
          <a:ln w="38100" cap="flat" cmpd="sng" algn="ctr">
            <a:solidFill>
              <a:srgbClr val="70AD47">
                <a:lumMod val="75000"/>
              </a:srgbClr>
            </a:solidFill>
            <a:prstDash val="sysDash"/>
            <a:miter lim="800000"/>
          </a:ln>
          <a:effectLst/>
        </p:spPr>
      </p:cxnSp>
      <p:cxnSp>
        <p:nvCxnSpPr>
          <p:cNvPr id="303" name="Straight Connector 302">
            <a:extLst>
              <a:ext uri="{FF2B5EF4-FFF2-40B4-BE49-F238E27FC236}">
                <a16:creationId xmlns:a16="http://schemas.microsoft.com/office/drawing/2014/main" id="{C66BDAFA-F87E-3070-F920-69776A7E1286}"/>
              </a:ext>
            </a:extLst>
          </p:cNvPr>
          <p:cNvCxnSpPr>
            <a:cxnSpLocks/>
            <a:stCxn id="292" idx="4"/>
            <a:endCxn id="300" idx="2"/>
          </p:cNvCxnSpPr>
          <p:nvPr/>
        </p:nvCxnSpPr>
        <p:spPr>
          <a:xfrm flipH="1" flipV="1">
            <a:off x="5021537" y="4515645"/>
            <a:ext cx="77297" cy="703835"/>
          </a:xfrm>
          <a:prstGeom prst="line">
            <a:avLst/>
          </a:prstGeom>
          <a:noFill/>
          <a:ln w="38100" cap="flat" cmpd="sng" algn="ctr">
            <a:solidFill>
              <a:srgbClr val="5B9BD5">
                <a:lumMod val="75000"/>
              </a:srgbClr>
            </a:solidFill>
            <a:prstDash val="sysDash"/>
            <a:miter lim="800000"/>
          </a:ln>
          <a:effectLst/>
        </p:spPr>
      </p:cxnSp>
      <p:sp>
        <p:nvSpPr>
          <p:cNvPr id="304" name="Frame 303">
            <a:extLst>
              <a:ext uri="{FF2B5EF4-FFF2-40B4-BE49-F238E27FC236}">
                <a16:creationId xmlns:a16="http://schemas.microsoft.com/office/drawing/2014/main" id="{EDE13B85-0D25-2749-4780-47050B7974B7}"/>
              </a:ext>
            </a:extLst>
          </p:cNvPr>
          <p:cNvSpPr>
            <a:spLocks noChangeAspect="1"/>
          </p:cNvSpPr>
          <p:nvPr/>
        </p:nvSpPr>
        <p:spPr>
          <a:xfrm rot="20316679">
            <a:off x="6236850" y="3519865"/>
            <a:ext cx="169269" cy="169269"/>
          </a:xfrm>
          <a:prstGeom prst="frame">
            <a:avLst/>
          </a:prstGeom>
          <a:solidFill>
            <a:srgbClr val="70AD47">
              <a:lumMod val="75000"/>
            </a:srgbClr>
          </a:solidFill>
          <a:ln w="38100" cap="flat" cmpd="sng" algn="ctr">
            <a:solidFill>
              <a:srgbClr val="70AD47">
                <a:lumMod val="7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05" name="Straight Connector 304">
            <a:extLst>
              <a:ext uri="{FF2B5EF4-FFF2-40B4-BE49-F238E27FC236}">
                <a16:creationId xmlns:a16="http://schemas.microsoft.com/office/drawing/2014/main" id="{CD59E5E3-1F3F-D23D-6D8B-E2C7BE5DE518}"/>
              </a:ext>
            </a:extLst>
          </p:cNvPr>
          <p:cNvCxnSpPr>
            <a:cxnSpLocks/>
            <a:stCxn id="306" idx="0"/>
            <a:endCxn id="268" idx="4"/>
          </p:cNvCxnSpPr>
          <p:nvPr/>
        </p:nvCxnSpPr>
        <p:spPr>
          <a:xfrm flipH="1" flipV="1">
            <a:off x="6220174" y="3033166"/>
            <a:ext cx="409041" cy="811708"/>
          </a:xfrm>
          <a:prstGeom prst="line">
            <a:avLst/>
          </a:prstGeom>
          <a:noFill/>
          <a:ln w="38100" cap="flat" cmpd="sng" algn="ctr">
            <a:solidFill>
              <a:srgbClr val="5B9BD5">
                <a:lumMod val="75000"/>
              </a:srgbClr>
            </a:solidFill>
            <a:prstDash val="sysDash"/>
            <a:miter lim="800000"/>
          </a:ln>
          <a:effectLst/>
        </p:spPr>
      </p:cxnSp>
      <p:sp>
        <p:nvSpPr>
          <p:cNvPr id="306" name="Frame 305">
            <a:extLst>
              <a:ext uri="{FF2B5EF4-FFF2-40B4-BE49-F238E27FC236}">
                <a16:creationId xmlns:a16="http://schemas.microsoft.com/office/drawing/2014/main" id="{C87CD2C4-39A1-FDF9-6972-F9C6D342624E}"/>
              </a:ext>
            </a:extLst>
          </p:cNvPr>
          <p:cNvSpPr>
            <a:spLocks noChangeAspect="1"/>
          </p:cNvSpPr>
          <p:nvPr/>
        </p:nvSpPr>
        <p:spPr>
          <a:xfrm rot="20316679">
            <a:off x="6575446" y="3839045"/>
            <a:ext cx="169269" cy="169269"/>
          </a:xfrm>
          <a:prstGeom prst="frame">
            <a:avLst/>
          </a:prstGeom>
          <a:solidFill>
            <a:srgbClr val="5B9BD5">
              <a:lumMod val="75000"/>
            </a:srgbClr>
          </a:solidFill>
          <a:ln w="38100" cap="flat" cmpd="sng" algn="ctr">
            <a:solidFill>
              <a:srgbClr val="5B9BD5">
                <a:lumMod val="7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07" name="Straight Connector 306">
            <a:extLst>
              <a:ext uri="{FF2B5EF4-FFF2-40B4-BE49-F238E27FC236}">
                <a16:creationId xmlns:a16="http://schemas.microsoft.com/office/drawing/2014/main" id="{4BCE38BA-A4F5-B7AD-11CC-00ABC1046929}"/>
              </a:ext>
            </a:extLst>
          </p:cNvPr>
          <p:cNvCxnSpPr>
            <a:cxnSpLocks/>
            <a:stCxn id="304" idx="0"/>
            <a:endCxn id="268" idx="4"/>
          </p:cNvCxnSpPr>
          <p:nvPr/>
        </p:nvCxnSpPr>
        <p:spPr>
          <a:xfrm flipH="1" flipV="1">
            <a:off x="6220174" y="3033166"/>
            <a:ext cx="70445" cy="492528"/>
          </a:xfrm>
          <a:prstGeom prst="line">
            <a:avLst/>
          </a:prstGeom>
          <a:noFill/>
          <a:ln w="38100" cap="flat" cmpd="sng" algn="ctr">
            <a:solidFill>
              <a:srgbClr val="70AD47">
                <a:lumMod val="75000"/>
              </a:srgbClr>
            </a:solidFill>
            <a:prstDash val="sysDash"/>
            <a:miter lim="800000"/>
          </a:ln>
          <a:effectLst/>
        </p:spPr>
      </p:cxnSp>
      <p:cxnSp>
        <p:nvCxnSpPr>
          <p:cNvPr id="308" name="Straight Connector 307">
            <a:extLst>
              <a:ext uri="{FF2B5EF4-FFF2-40B4-BE49-F238E27FC236}">
                <a16:creationId xmlns:a16="http://schemas.microsoft.com/office/drawing/2014/main" id="{B30E7E1C-D21F-8DF4-6A68-F567DEE430FB}"/>
              </a:ext>
            </a:extLst>
          </p:cNvPr>
          <p:cNvCxnSpPr>
            <a:cxnSpLocks/>
            <a:endCxn id="304" idx="2"/>
          </p:cNvCxnSpPr>
          <p:nvPr/>
        </p:nvCxnSpPr>
        <p:spPr>
          <a:xfrm flipH="1" flipV="1">
            <a:off x="6352351" y="3683305"/>
            <a:ext cx="417401" cy="979333"/>
          </a:xfrm>
          <a:prstGeom prst="line">
            <a:avLst/>
          </a:prstGeom>
          <a:noFill/>
          <a:ln w="38100" cap="flat" cmpd="sng" algn="ctr">
            <a:solidFill>
              <a:srgbClr val="70AD47">
                <a:lumMod val="75000"/>
              </a:srgbClr>
            </a:solidFill>
            <a:prstDash val="sysDash"/>
            <a:miter lim="800000"/>
          </a:ln>
          <a:effectLst/>
        </p:spPr>
      </p:cxnSp>
      <p:cxnSp>
        <p:nvCxnSpPr>
          <p:cNvPr id="309" name="Straight Connector 308">
            <a:extLst>
              <a:ext uri="{FF2B5EF4-FFF2-40B4-BE49-F238E27FC236}">
                <a16:creationId xmlns:a16="http://schemas.microsoft.com/office/drawing/2014/main" id="{351DBAAF-D997-F855-2095-E6196F060E3C}"/>
              </a:ext>
            </a:extLst>
          </p:cNvPr>
          <p:cNvCxnSpPr>
            <a:cxnSpLocks/>
            <a:endCxn id="306" idx="2"/>
          </p:cNvCxnSpPr>
          <p:nvPr/>
        </p:nvCxnSpPr>
        <p:spPr>
          <a:xfrm flipH="1" flipV="1">
            <a:off x="6690947" y="4002485"/>
            <a:ext cx="63892" cy="652922"/>
          </a:xfrm>
          <a:prstGeom prst="line">
            <a:avLst/>
          </a:prstGeom>
          <a:noFill/>
          <a:ln w="38100" cap="flat" cmpd="sng" algn="ctr">
            <a:solidFill>
              <a:srgbClr val="5B9BD5">
                <a:lumMod val="75000"/>
              </a:srgbClr>
            </a:solidFill>
            <a:prstDash val="sysDash"/>
            <a:miter lim="800000"/>
          </a:ln>
          <a:effectLst/>
        </p:spPr>
      </p:cxnSp>
      <p:sp>
        <p:nvSpPr>
          <p:cNvPr id="265" name="Oval 264">
            <a:extLst>
              <a:ext uri="{FF2B5EF4-FFF2-40B4-BE49-F238E27FC236}">
                <a16:creationId xmlns:a16="http://schemas.microsoft.com/office/drawing/2014/main" id="{961A2E75-5DBB-4795-83A9-3AF9DD7C5102}"/>
              </a:ext>
            </a:extLst>
          </p:cNvPr>
          <p:cNvSpPr/>
          <p:nvPr/>
        </p:nvSpPr>
        <p:spPr>
          <a:xfrm rot="21088620">
            <a:off x="2402049" y="2863556"/>
            <a:ext cx="801902" cy="801902"/>
          </a:xfrm>
          <a:prstGeom prst="ellipse">
            <a:avLst/>
          </a:prstGeom>
          <a:solidFill>
            <a:srgbClr val="70AD47">
              <a:lumMod val="50000"/>
            </a:srgbClr>
          </a:solidFill>
          <a:ln w="12700" cap="flat" cmpd="sng" algn="ctr">
            <a:solidFill>
              <a:srgbClr val="70AD47">
                <a:lumMod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2" name="TextBox 311">
            <a:extLst>
              <a:ext uri="{FF2B5EF4-FFF2-40B4-BE49-F238E27FC236}">
                <a16:creationId xmlns:a16="http://schemas.microsoft.com/office/drawing/2014/main" id="{ABFCFD07-2142-2817-C040-4943CA5CFE8F}"/>
              </a:ext>
            </a:extLst>
          </p:cNvPr>
          <p:cNvSpPr txBox="1"/>
          <p:nvPr/>
        </p:nvSpPr>
        <p:spPr>
          <a:xfrm>
            <a:off x="1804113" y="2508847"/>
            <a:ext cx="1787589" cy="4671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dirty="0">
                <a:solidFill>
                  <a:srgbClr val="70AD47">
                    <a:lumMod val="50000"/>
                  </a:srgbClr>
                </a:solidFill>
                <a:latin typeface="Calibri" panose="020F0502020204030204"/>
              </a:rPr>
              <a:t>Current state</a:t>
            </a:r>
          </a:p>
        </p:txBody>
      </p:sp>
      <p:sp>
        <p:nvSpPr>
          <p:cNvPr id="313" name="TextBox 312">
            <a:extLst>
              <a:ext uri="{FF2B5EF4-FFF2-40B4-BE49-F238E27FC236}">
                <a16:creationId xmlns:a16="http://schemas.microsoft.com/office/drawing/2014/main" id="{3E94D7DD-0629-706B-6D03-86AD444C99CA}"/>
              </a:ext>
            </a:extLst>
          </p:cNvPr>
          <p:cNvSpPr txBox="1"/>
          <p:nvPr/>
        </p:nvSpPr>
        <p:spPr>
          <a:xfrm>
            <a:off x="1818279" y="2152697"/>
            <a:ext cx="1797063" cy="637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rgbClr val="70AD47">
                    <a:lumMod val="50000"/>
                  </a:srgbClr>
                </a:solidFill>
                <a:latin typeface="Calibri" panose="020F0502020204030204"/>
              </a:rPr>
              <a:t>Robot A</a:t>
            </a:r>
          </a:p>
        </p:txBody>
      </p:sp>
      <p:cxnSp>
        <p:nvCxnSpPr>
          <p:cNvPr id="314" name="Straight Arrow Connector 313">
            <a:extLst>
              <a:ext uri="{FF2B5EF4-FFF2-40B4-BE49-F238E27FC236}">
                <a16:creationId xmlns:a16="http://schemas.microsoft.com/office/drawing/2014/main" id="{BA7056E6-BC5C-F8F5-0752-5D22A5A71F36}"/>
              </a:ext>
            </a:extLst>
          </p:cNvPr>
          <p:cNvCxnSpPr>
            <a:cxnSpLocks/>
          </p:cNvCxnSpPr>
          <p:nvPr/>
        </p:nvCxnSpPr>
        <p:spPr>
          <a:xfrm flipV="1">
            <a:off x="2608730" y="3205085"/>
            <a:ext cx="483364" cy="139902"/>
          </a:xfrm>
          <a:prstGeom prst="straightConnector1">
            <a:avLst/>
          </a:prstGeom>
          <a:noFill/>
          <a:ln w="76200" cap="flat" cmpd="sng" algn="ctr">
            <a:solidFill>
              <a:sysClr val="window" lastClr="FFFFFF"/>
            </a:solidFill>
            <a:prstDash val="solid"/>
            <a:miter lim="800000"/>
            <a:tailEnd type="triangle"/>
          </a:ln>
          <a:effectLst/>
        </p:spPr>
      </p:cxnSp>
      <p:sp>
        <p:nvSpPr>
          <p:cNvPr id="319" name="TextBox 318">
            <a:extLst>
              <a:ext uri="{FF2B5EF4-FFF2-40B4-BE49-F238E27FC236}">
                <a16:creationId xmlns:a16="http://schemas.microsoft.com/office/drawing/2014/main" id="{230E30E3-599F-F4A6-71B0-0E4430F4DB89}"/>
              </a:ext>
            </a:extLst>
          </p:cNvPr>
          <p:cNvSpPr txBox="1"/>
          <p:nvPr/>
        </p:nvSpPr>
        <p:spPr>
          <a:xfrm>
            <a:off x="3092094" y="2677862"/>
            <a:ext cx="4619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i="1" dirty="0">
                <a:solidFill>
                  <a:srgbClr val="385723"/>
                </a:solidFill>
                <a:latin typeface="Calibri" panose="020F0502020204030204"/>
              </a:rPr>
              <a:t>t=0</a:t>
            </a:r>
          </a:p>
        </p:txBody>
      </p:sp>
      <p:cxnSp>
        <p:nvCxnSpPr>
          <p:cNvPr id="276" name="Straight Connector 275">
            <a:extLst>
              <a:ext uri="{FF2B5EF4-FFF2-40B4-BE49-F238E27FC236}">
                <a16:creationId xmlns:a16="http://schemas.microsoft.com/office/drawing/2014/main" id="{85EA70A0-AFDC-6403-2A13-475113B78C03}"/>
              </a:ext>
            </a:extLst>
          </p:cNvPr>
          <p:cNvCxnSpPr>
            <a:cxnSpLocks/>
            <a:stCxn id="267" idx="0"/>
          </p:cNvCxnSpPr>
          <p:nvPr/>
        </p:nvCxnSpPr>
        <p:spPr>
          <a:xfrm flipH="1" flipV="1">
            <a:off x="4297422" y="2342302"/>
            <a:ext cx="23941" cy="177170"/>
          </a:xfrm>
          <a:prstGeom prst="line">
            <a:avLst/>
          </a:prstGeom>
          <a:solidFill>
            <a:srgbClr val="70AD47">
              <a:lumMod val="75000"/>
            </a:srgbClr>
          </a:solidFill>
          <a:ln w="38100" cap="flat" cmpd="sng" algn="ctr">
            <a:solidFill>
              <a:srgbClr val="70AD47">
                <a:lumMod val="75000"/>
              </a:srgbClr>
            </a:solidFill>
            <a:prstDash val="sysDot"/>
            <a:miter lim="800000"/>
          </a:ln>
          <a:effectLst/>
        </p:spPr>
      </p:cxnSp>
      <p:cxnSp>
        <p:nvCxnSpPr>
          <p:cNvPr id="277" name="Straight Connector 276">
            <a:extLst>
              <a:ext uri="{FF2B5EF4-FFF2-40B4-BE49-F238E27FC236}">
                <a16:creationId xmlns:a16="http://schemas.microsoft.com/office/drawing/2014/main" id="{DC822379-3341-D776-1320-03DA46361BEB}"/>
              </a:ext>
            </a:extLst>
          </p:cNvPr>
          <p:cNvCxnSpPr>
            <a:cxnSpLocks/>
            <a:stCxn id="268" idx="0"/>
          </p:cNvCxnSpPr>
          <p:nvPr/>
        </p:nvCxnSpPr>
        <p:spPr>
          <a:xfrm flipH="1" flipV="1">
            <a:off x="6099593" y="2056920"/>
            <a:ext cx="15115" cy="181311"/>
          </a:xfrm>
          <a:prstGeom prst="line">
            <a:avLst/>
          </a:prstGeom>
          <a:solidFill>
            <a:srgbClr val="70AD47">
              <a:lumMod val="75000"/>
            </a:srgbClr>
          </a:solidFill>
          <a:ln w="38100" cap="flat" cmpd="sng" algn="ctr">
            <a:solidFill>
              <a:srgbClr val="70AD47">
                <a:lumMod val="75000"/>
              </a:srgbClr>
            </a:solidFill>
            <a:prstDash val="sysDot"/>
            <a:miter lim="800000"/>
          </a:ln>
          <a:effectLst/>
        </p:spPr>
      </p:cxnSp>
      <p:sp>
        <p:nvSpPr>
          <p:cNvPr id="296" name="Circle: Hollow 295">
            <a:extLst>
              <a:ext uri="{FF2B5EF4-FFF2-40B4-BE49-F238E27FC236}">
                <a16:creationId xmlns:a16="http://schemas.microsoft.com/office/drawing/2014/main" id="{A5D1A1C5-BC5F-CA88-9D20-B02A4E967F03}"/>
              </a:ext>
            </a:extLst>
          </p:cNvPr>
          <p:cNvSpPr/>
          <p:nvPr/>
        </p:nvSpPr>
        <p:spPr>
          <a:xfrm rot="10161113">
            <a:off x="4194949" y="2162410"/>
            <a:ext cx="169269" cy="169269"/>
          </a:xfrm>
          <a:prstGeom prst="donut">
            <a:avLst/>
          </a:prstGeom>
          <a:solidFill>
            <a:srgbClr val="70AD47">
              <a:lumMod val="75000"/>
            </a:srgbClr>
          </a:solidFill>
          <a:ln w="12700" cap="flat" cmpd="sng" algn="ctr">
            <a:solidFill>
              <a:srgbClr val="70AD47">
                <a:lumMod val="7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7" name="Circle: Hollow 296">
            <a:extLst>
              <a:ext uri="{FF2B5EF4-FFF2-40B4-BE49-F238E27FC236}">
                <a16:creationId xmlns:a16="http://schemas.microsoft.com/office/drawing/2014/main" id="{8FD209BC-1B6E-626D-0C5B-861F3A84B4E0}"/>
              </a:ext>
            </a:extLst>
          </p:cNvPr>
          <p:cNvSpPr/>
          <p:nvPr/>
        </p:nvSpPr>
        <p:spPr>
          <a:xfrm rot="10600791">
            <a:off x="5993413" y="1888758"/>
            <a:ext cx="169269" cy="169269"/>
          </a:xfrm>
          <a:prstGeom prst="donut">
            <a:avLst/>
          </a:prstGeom>
          <a:solidFill>
            <a:srgbClr val="70AD47">
              <a:lumMod val="75000"/>
            </a:srgbClr>
          </a:solidFill>
          <a:ln w="12700" cap="flat" cmpd="sng" algn="ctr">
            <a:solidFill>
              <a:srgbClr val="70AD47">
                <a:lumMod val="7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0" name="Speech Bubble: Rectangle with Corners Rounded 249">
            <a:extLst>
              <a:ext uri="{FF2B5EF4-FFF2-40B4-BE49-F238E27FC236}">
                <a16:creationId xmlns:a16="http://schemas.microsoft.com/office/drawing/2014/main" id="{82E3E18D-816A-E87A-19E4-DBBE5B226445}"/>
              </a:ext>
            </a:extLst>
          </p:cNvPr>
          <p:cNvSpPr/>
          <p:nvPr/>
        </p:nvSpPr>
        <p:spPr>
          <a:xfrm>
            <a:off x="6914481" y="339357"/>
            <a:ext cx="2301410" cy="1425698"/>
          </a:xfrm>
          <a:prstGeom prst="wedgeRoundRectCallout">
            <a:avLst>
              <a:gd name="adj1" fmla="val -83099"/>
              <a:gd name="adj2" fmla="val 63026"/>
              <a:gd name="adj3" fmla="val 16667"/>
            </a:avLst>
          </a:prstGeom>
          <a:solidFill>
            <a:srgbClr val="A5A5A5">
              <a:lumMod val="20000"/>
              <a:lumOff val="8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Obstacle factor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High cost if state</a:t>
            </a:r>
            <a:br>
              <a:rPr kumimoji="0" lang="en-GB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GB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is near obstacles in environment</a:t>
            </a:r>
          </a:p>
        </p:txBody>
      </p:sp>
      <p:cxnSp>
        <p:nvCxnSpPr>
          <p:cNvPr id="256" name="Straight Connector 255">
            <a:extLst>
              <a:ext uri="{FF2B5EF4-FFF2-40B4-BE49-F238E27FC236}">
                <a16:creationId xmlns:a16="http://schemas.microsoft.com/office/drawing/2014/main" id="{B4651CFF-9A8C-4249-9515-F55960EAAB13}"/>
              </a:ext>
            </a:extLst>
          </p:cNvPr>
          <p:cNvCxnSpPr>
            <a:cxnSpLocks/>
            <a:stCxn id="327" idx="6"/>
          </p:cNvCxnSpPr>
          <p:nvPr/>
        </p:nvCxnSpPr>
        <p:spPr>
          <a:xfrm flipH="1">
            <a:off x="7788711" y="820548"/>
            <a:ext cx="169506" cy="0"/>
          </a:xfrm>
          <a:prstGeom prst="line">
            <a:avLst/>
          </a:prstGeom>
          <a:solidFill>
            <a:sysClr val="windowText" lastClr="000000"/>
          </a:solidFill>
          <a:ln w="38100" cap="flat" cmpd="sng" algn="ctr">
            <a:solidFill>
              <a:sysClr val="windowText" lastClr="000000"/>
            </a:solidFill>
            <a:prstDash val="sysDot"/>
            <a:miter lim="800000"/>
          </a:ln>
          <a:effectLst/>
        </p:spPr>
      </p:cxnSp>
      <p:cxnSp>
        <p:nvCxnSpPr>
          <p:cNvPr id="261" name="Straight Connector 260">
            <a:extLst>
              <a:ext uri="{FF2B5EF4-FFF2-40B4-BE49-F238E27FC236}">
                <a16:creationId xmlns:a16="http://schemas.microsoft.com/office/drawing/2014/main" id="{B7A5553C-6C18-F622-676D-BB5FE192BC42}"/>
              </a:ext>
            </a:extLst>
          </p:cNvPr>
          <p:cNvCxnSpPr>
            <a:cxnSpLocks/>
          </p:cNvCxnSpPr>
          <p:nvPr/>
        </p:nvCxnSpPr>
        <p:spPr>
          <a:xfrm flipH="1">
            <a:off x="8127488" y="820549"/>
            <a:ext cx="169269" cy="0"/>
          </a:xfrm>
          <a:prstGeom prst="line">
            <a:avLst/>
          </a:prstGeom>
          <a:solidFill>
            <a:sysClr val="windowText" lastClr="000000"/>
          </a:solidFill>
          <a:ln w="38100" cap="flat" cmpd="sng" algn="ctr">
            <a:solidFill>
              <a:sysClr val="windowText" lastClr="000000"/>
            </a:solidFill>
            <a:prstDash val="sysDot"/>
            <a:miter lim="800000"/>
          </a:ln>
          <a:effectLst/>
        </p:spPr>
      </p:cxnSp>
      <p:sp>
        <p:nvSpPr>
          <p:cNvPr id="327" name="Circle: Hollow 326">
            <a:extLst>
              <a:ext uri="{FF2B5EF4-FFF2-40B4-BE49-F238E27FC236}">
                <a16:creationId xmlns:a16="http://schemas.microsoft.com/office/drawing/2014/main" id="{7CE2F82F-7E6A-9F55-5DC8-1700A79F9A75}"/>
              </a:ext>
            </a:extLst>
          </p:cNvPr>
          <p:cNvSpPr/>
          <p:nvPr/>
        </p:nvSpPr>
        <p:spPr>
          <a:xfrm rot="10800000">
            <a:off x="7958218" y="735914"/>
            <a:ext cx="169269" cy="169269"/>
          </a:xfrm>
          <a:prstGeom prst="donut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6" name="TextBox 325">
            <a:extLst>
              <a:ext uri="{FF2B5EF4-FFF2-40B4-BE49-F238E27FC236}">
                <a16:creationId xmlns:a16="http://schemas.microsoft.com/office/drawing/2014/main" id="{5DD49CF6-23D1-1140-5926-DE77337D851B}"/>
              </a:ext>
            </a:extLst>
          </p:cNvPr>
          <p:cNvSpPr txBox="1"/>
          <p:nvPr/>
        </p:nvSpPr>
        <p:spPr>
          <a:xfrm>
            <a:off x="8547188" y="4015961"/>
            <a:ext cx="4700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i="1" dirty="0">
                <a:solidFill>
                  <a:srgbClr val="BDD7EE"/>
                </a:solidFill>
                <a:latin typeface="Calibri" panose="020F0502020204030204"/>
              </a:rPr>
              <a:t>t=K</a:t>
            </a:r>
          </a:p>
        </p:txBody>
      </p:sp>
      <p:cxnSp>
        <p:nvCxnSpPr>
          <p:cNvPr id="317" name="Straight Arrow Connector 316">
            <a:extLst>
              <a:ext uri="{FF2B5EF4-FFF2-40B4-BE49-F238E27FC236}">
                <a16:creationId xmlns:a16="http://schemas.microsoft.com/office/drawing/2014/main" id="{2A8B2B59-7AEA-33BF-800F-3A4FFB0AFD94}"/>
              </a:ext>
            </a:extLst>
          </p:cNvPr>
          <p:cNvCxnSpPr>
            <a:cxnSpLocks/>
          </p:cNvCxnSpPr>
          <p:nvPr/>
        </p:nvCxnSpPr>
        <p:spPr>
          <a:xfrm flipV="1">
            <a:off x="8851802" y="3431088"/>
            <a:ext cx="789092" cy="246895"/>
          </a:xfrm>
          <a:prstGeom prst="straightConnector1">
            <a:avLst/>
          </a:prstGeom>
          <a:noFill/>
          <a:ln w="76200" cap="flat" cmpd="sng" algn="ctr">
            <a:solidFill>
              <a:srgbClr val="5B9BD5"/>
            </a:solidFill>
            <a:prstDash val="sysDash"/>
            <a:miter lim="800000"/>
            <a:tailEnd type="triangle"/>
          </a:ln>
          <a:effectLst/>
        </p:spPr>
      </p:cxnSp>
      <p:sp>
        <p:nvSpPr>
          <p:cNvPr id="310" name="TextBox 309">
            <a:extLst>
              <a:ext uri="{FF2B5EF4-FFF2-40B4-BE49-F238E27FC236}">
                <a16:creationId xmlns:a16="http://schemas.microsoft.com/office/drawing/2014/main" id="{238B8DCC-9FC9-4F60-6237-DBAE5FE596F7}"/>
              </a:ext>
            </a:extLst>
          </p:cNvPr>
          <p:cNvSpPr txBox="1"/>
          <p:nvPr/>
        </p:nvSpPr>
        <p:spPr>
          <a:xfrm>
            <a:off x="7962019" y="4262433"/>
            <a:ext cx="1810683" cy="4671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dirty="0">
                <a:solidFill>
                  <a:srgbClr val="5B9BD5">
                    <a:lumMod val="75000"/>
                  </a:srgbClr>
                </a:solidFill>
                <a:latin typeface="Calibri" panose="020F0502020204030204"/>
              </a:rPr>
              <a:t>Horizon state</a:t>
            </a:r>
          </a:p>
        </p:txBody>
      </p:sp>
      <p:sp>
        <p:nvSpPr>
          <p:cNvPr id="323" name="TextBox 322">
            <a:extLst>
              <a:ext uri="{FF2B5EF4-FFF2-40B4-BE49-F238E27FC236}">
                <a16:creationId xmlns:a16="http://schemas.microsoft.com/office/drawing/2014/main" id="{3743DC6F-3ACC-5540-B439-B5B34268D409}"/>
              </a:ext>
            </a:extLst>
          </p:cNvPr>
          <p:cNvSpPr txBox="1"/>
          <p:nvPr/>
        </p:nvSpPr>
        <p:spPr>
          <a:xfrm>
            <a:off x="3597619" y="5866933"/>
            <a:ext cx="4619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i="1" dirty="0">
                <a:solidFill>
                  <a:srgbClr val="1F4E79"/>
                </a:solidFill>
                <a:latin typeface="Calibri" panose="020F0502020204030204"/>
              </a:rPr>
              <a:t>t=0</a:t>
            </a:r>
          </a:p>
        </p:txBody>
      </p:sp>
      <p:sp>
        <p:nvSpPr>
          <p:cNvPr id="263" name="TextBox 262">
            <a:extLst>
              <a:ext uri="{FF2B5EF4-FFF2-40B4-BE49-F238E27FC236}">
                <a16:creationId xmlns:a16="http://schemas.microsoft.com/office/drawing/2014/main" id="{4B9FEBF7-0487-C5CB-3C2E-4937162B741C}"/>
              </a:ext>
            </a:extLst>
          </p:cNvPr>
          <p:cNvSpPr txBox="1"/>
          <p:nvPr/>
        </p:nvSpPr>
        <p:spPr>
          <a:xfrm>
            <a:off x="1986389" y="6343934"/>
            <a:ext cx="1787589" cy="4671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>
                <a:solidFill>
                  <a:srgbClr val="5B9BD5">
                    <a:lumMod val="50000"/>
                  </a:srgbClr>
                </a:solidFill>
                <a:latin typeface="Calibri" panose="020F0502020204030204"/>
              </a:rPr>
              <a:t>Current state</a:t>
            </a:r>
          </a:p>
        </p:txBody>
      </p:sp>
      <p:sp>
        <p:nvSpPr>
          <p:cNvPr id="264" name="TextBox 263">
            <a:extLst>
              <a:ext uri="{FF2B5EF4-FFF2-40B4-BE49-F238E27FC236}">
                <a16:creationId xmlns:a16="http://schemas.microsoft.com/office/drawing/2014/main" id="{8E2F7B9B-E38A-D2B5-DC37-9C20800B3A37}"/>
              </a:ext>
            </a:extLst>
          </p:cNvPr>
          <p:cNvSpPr txBox="1"/>
          <p:nvPr/>
        </p:nvSpPr>
        <p:spPr>
          <a:xfrm>
            <a:off x="1984459" y="6006694"/>
            <a:ext cx="1797065" cy="637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rgbClr val="5B9BD5">
                    <a:lumMod val="50000"/>
                  </a:srgbClr>
                </a:solidFill>
                <a:latin typeface="Calibri" panose="020F0502020204030204"/>
              </a:rPr>
              <a:t>Robot B</a:t>
            </a:r>
          </a:p>
        </p:txBody>
      </p:sp>
      <p:sp>
        <p:nvSpPr>
          <p:cNvPr id="289" name="Oval 288">
            <a:extLst>
              <a:ext uri="{FF2B5EF4-FFF2-40B4-BE49-F238E27FC236}">
                <a16:creationId xmlns:a16="http://schemas.microsoft.com/office/drawing/2014/main" id="{621A6229-004C-4FA9-FFDF-02D39B4E8F5D}"/>
              </a:ext>
            </a:extLst>
          </p:cNvPr>
          <p:cNvSpPr/>
          <p:nvPr/>
        </p:nvSpPr>
        <p:spPr>
          <a:xfrm rot="8274905">
            <a:off x="7829288" y="3442631"/>
            <a:ext cx="801902" cy="801901"/>
          </a:xfrm>
          <a:prstGeom prst="ellipse">
            <a:avLst/>
          </a:prstGeom>
          <a:solidFill>
            <a:srgbClr val="5B9BD5">
              <a:lumMod val="40000"/>
              <a:lumOff val="6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3" name="Oval 292">
            <a:extLst>
              <a:ext uri="{FF2B5EF4-FFF2-40B4-BE49-F238E27FC236}">
                <a16:creationId xmlns:a16="http://schemas.microsoft.com/office/drawing/2014/main" id="{CD102BD1-E9E3-8B3D-ACCD-321B82631854}"/>
              </a:ext>
            </a:extLst>
          </p:cNvPr>
          <p:cNvSpPr/>
          <p:nvPr/>
        </p:nvSpPr>
        <p:spPr>
          <a:xfrm rot="10618561">
            <a:off x="2864280" y="5304380"/>
            <a:ext cx="801902" cy="801901"/>
          </a:xfrm>
          <a:prstGeom prst="ellipse">
            <a:avLst/>
          </a:prstGeom>
          <a:solidFill>
            <a:srgbClr val="5B9BD5">
              <a:lumMod val="50000"/>
            </a:srgbClr>
          </a:solidFill>
          <a:ln w="12700" cap="flat" cmpd="sng" algn="ctr">
            <a:solidFill>
              <a:srgbClr val="1F4E79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4" name="TextBox 323">
            <a:extLst>
              <a:ext uri="{FF2B5EF4-FFF2-40B4-BE49-F238E27FC236}">
                <a16:creationId xmlns:a16="http://schemas.microsoft.com/office/drawing/2014/main" id="{1E2ABD6D-3B14-FC5A-700E-CA5E3F402308}"/>
              </a:ext>
            </a:extLst>
          </p:cNvPr>
          <p:cNvSpPr txBox="1"/>
          <p:nvPr/>
        </p:nvSpPr>
        <p:spPr>
          <a:xfrm>
            <a:off x="5685601" y="5684178"/>
            <a:ext cx="4619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i="1" dirty="0">
                <a:solidFill>
                  <a:srgbClr val="2E75B6"/>
                </a:solidFill>
                <a:latin typeface="Calibri" panose="020F0502020204030204"/>
              </a:rPr>
              <a:t>t=1</a:t>
            </a:r>
          </a:p>
        </p:txBody>
      </p:sp>
      <p:sp>
        <p:nvSpPr>
          <p:cNvPr id="325" name="TextBox 324">
            <a:extLst>
              <a:ext uri="{FF2B5EF4-FFF2-40B4-BE49-F238E27FC236}">
                <a16:creationId xmlns:a16="http://schemas.microsoft.com/office/drawing/2014/main" id="{B6412A83-3918-9CA5-01FF-0176386803E7}"/>
              </a:ext>
            </a:extLst>
          </p:cNvPr>
          <p:cNvSpPr txBox="1"/>
          <p:nvPr/>
        </p:nvSpPr>
        <p:spPr>
          <a:xfrm>
            <a:off x="7153372" y="4662638"/>
            <a:ext cx="4619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i="1" dirty="0">
                <a:solidFill>
                  <a:srgbClr val="9DC3E6"/>
                </a:solidFill>
                <a:latin typeface="Calibri" panose="020F0502020204030204"/>
              </a:rPr>
              <a:t>t=2</a:t>
            </a:r>
          </a:p>
        </p:txBody>
      </p:sp>
      <p:cxnSp>
        <p:nvCxnSpPr>
          <p:cNvPr id="281" name="Straight Connector 280">
            <a:extLst>
              <a:ext uri="{FF2B5EF4-FFF2-40B4-BE49-F238E27FC236}">
                <a16:creationId xmlns:a16="http://schemas.microsoft.com/office/drawing/2014/main" id="{D06F0F99-E31B-6724-DE00-7A6F55229C99}"/>
              </a:ext>
            </a:extLst>
          </p:cNvPr>
          <p:cNvCxnSpPr>
            <a:cxnSpLocks/>
            <a:stCxn id="295" idx="5"/>
            <a:endCxn id="291" idx="0"/>
          </p:cNvCxnSpPr>
          <p:nvPr/>
        </p:nvCxnSpPr>
        <p:spPr>
          <a:xfrm flipH="1" flipV="1">
            <a:off x="7035827" y="5359103"/>
            <a:ext cx="202918" cy="273129"/>
          </a:xfrm>
          <a:prstGeom prst="line">
            <a:avLst/>
          </a:prstGeom>
          <a:solidFill>
            <a:srgbClr val="70AD47">
              <a:lumMod val="75000"/>
            </a:srgbClr>
          </a:solidFill>
          <a:ln w="38100" cap="flat" cmpd="sng" algn="ctr">
            <a:solidFill>
              <a:srgbClr val="5B9BD5">
                <a:lumMod val="75000"/>
              </a:srgbClr>
            </a:solidFill>
            <a:prstDash val="sysDot"/>
            <a:miter lim="800000"/>
          </a:ln>
          <a:effectLst/>
        </p:spPr>
      </p:cxnSp>
      <p:cxnSp>
        <p:nvCxnSpPr>
          <p:cNvPr id="282" name="Straight Connector 281">
            <a:extLst>
              <a:ext uri="{FF2B5EF4-FFF2-40B4-BE49-F238E27FC236}">
                <a16:creationId xmlns:a16="http://schemas.microsoft.com/office/drawing/2014/main" id="{D905F216-A6DC-A60F-4525-691796877EDD}"/>
              </a:ext>
            </a:extLst>
          </p:cNvPr>
          <p:cNvCxnSpPr>
            <a:cxnSpLocks/>
            <a:stCxn id="294" idx="5"/>
            <a:endCxn id="292" idx="0"/>
          </p:cNvCxnSpPr>
          <p:nvPr/>
        </p:nvCxnSpPr>
        <p:spPr>
          <a:xfrm flipH="1" flipV="1">
            <a:off x="5291088" y="5997993"/>
            <a:ext cx="66294" cy="284294"/>
          </a:xfrm>
          <a:prstGeom prst="line">
            <a:avLst/>
          </a:prstGeom>
          <a:solidFill>
            <a:srgbClr val="70AD47">
              <a:lumMod val="75000"/>
            </a:srgbClr>
          </a:solidFill>
          <a:ln w="38100" cap="flat" cmpd="sng" algn="ctr">
            <a:solidFill>
              <a:srgbClr val="5B9BD5">
                <a:lumMod val="75000"/>
              </a:srgbClr>
            </a:solidFill>
            <a:prstDash val="sysDot"/>
            <a:miter lim="800000"/>
          </a:ln>
          <a:effectLst/>
        </p:spPr>
      </p:cxnSp>
      <p:sp>
        <p:nvSpPr>
          <p:cNvPr id="294" name="Circle: Hollow 293">
            <a:extLst>
              <a:ext uri="{FF2B5EF4-FFF2-40B4-BE49-F238E27FC236}">
                <a16:creationId xmlns:a16="http://schemas.microsoft.com/office/drawing/2014/main" id="{B33A6E5C-F683-5902-6E05-FCFE8F550E90}"/>
              </a:ext>
            </a:extLst>
          </p:cNvPr>
          <p:cNvSpPr/>
          <p:nvPr/>
        </p:nvSpPr>
        <p:spPr>
          <a:xfrm rot="12529271">
            <a:off x="5296330" y="6278935"/>
            <a:ext cx="169269" cy="169269"/>
          </a:xfrm>
          <a:prstGeom prst="donut">
            <a:avLst/>
          </a:prstGeom>
          <a:solidFill>
            <a:srgbClr val="5B9BD5">
              <a:lumMod val="75000"/>
            </a:srgbClr>
          </a:solidFill>
          <a:ln w="12700" cap="flat" cmpd="sng" algn="ctr">
            <a:solidFill>
              <a:srgbClr val="5B9BD5">
                <a:lumMod val="7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5" name="Circle: Hollow 294">
            <a:extLst>
              <a:ext uri="{FF2B5EF4-FFF2-40B4-BE49-F238E27FC236}">
                <a16:creationId xmlns:a16="http://schemas.microsoft.com/office/drawing/2014/main" id="{AB7D8AF0-7B12-EE45-1F03-C3228349230A}"/>
              </a:ext>
            </a:extLst>
          </p:cNvPr>
          <p:cNvSpPr/>
          <p:nvPr/>
        </p:nvSpPr>
        <p:spPr>
          <a:xfrm rot="11335195">
            <a:off x="7203953" y="5615999"/>
            <a:ext cx="169269" cy="169269"/>
          </a:xfrm>
          <a:prstGeom prst="donut">
            <a:avLst/>
          </a:prstGeom>
          <a:solidFill>
            <a:srgbClr val="5B9BD5">
              <a:lumMod val="75000"/>
            </a:srgbClr>
          </a:solidFill>
          <a:ln w="12700" cap="flat" cmpd="sng" algn="ctr">
            <a:solidFill>
              <a:srgbClr val="5B9BD5">
                <a:lumMod val="7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1" name="Oval 290">
            <a:extLst>
              <a:ext uri="{FF2B5EF4-FFF2-40B4-BE49-F238E27FC236}">
                <a16:creationId xmlns:a16="http://schemas.microsoft.com/office/drawing/2014/main" id="{33B4CFA2-9FD6-BEA9-A460-F004642AA2F3}"/>
              </a:ext>
            </a:extLst>
          </p:cNvPr>
          <p:cNvSpPr/>
          <p:nvPr/>
        </p:nvSpPr>
        <p:spPr>
          <a:xfrm rot="8866134">
            <a:off x="6421035" y="4618987"/>
            <a:ext cx="801902" cy="801901"/>
          </a:xfrm>
          <a:prstGeom prst="ellipse">
            <a:avLst/>
          </a:prstGeom>
          <a:solidFill>
            <a:srgbClr val="5B9BD5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2" name="Oval 291">
            <a:extLst>
              <a:ext uri="{FF2B5EF4-FFF2-40B4-BE49-F238E27FC236}">
                <a16:creationId xmlns:a16="http://schemas.microsoft.com/office/drawing/2014/main" id="{8603DF83-EFC9-4E5F-4452-1EA2D3CF0F8A}"/>
              </a:ext>
            </a:extLst>
          </p:cNvPr>
          <p:cNvSpPr/>
          <p:nvPr/>
        </p:nvSpPr>
        <p:spPr>
          <a:xfrm rot="9967703">
            <a:off x="4794010" y="5207786"/>
            <a:ext cx="801902" cy="801901"/>
          </a:xfrm>
          <a:prstGeom prst="ellipse">
            <a:avLst/>
          </a:prstGeom>
          <a:solidFill>
            <a:srgbClr val="5B9BD5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83" name="Straight Connector 282">
            <a:extLst>
              <a:ext uri="{FF2B5EF4-FFF2-40B4-BE49-F238E27FC236}">
                <a16:creationId xmlns:a16="http://schemas.microsoft.com/office/drawing/2014/main" id="{329111B5-3D5D-578C-C924-BDB73D582307}"/>
              </a:ext>
            </a:extLst>
          </p:cNvPr>
          <p:cNvCxnSpPr>
            <a:cxnSpLocks/>
            <a:stCxn id="289" idx="6"/>
            <a:endCxn id="291" idx="2"/>
          </p:cNvCxnSpPr>
          <p:nvPr/>
        </p:nvCxnSpPr>
        <p:spPr>
          <a:xfrm flipH="1">
            <a:off x="7161152" y="4112311"/>
            <a:ext cx="771520" cy="693785"/>
          </a:xfrm>
          <a:prstGeom prst="line">
            <a:avLst/>
          </a:prstGeom>
          <a:solidFill>
            <a:srgbClr val="5B9BD5">
              <a:lumMod val="75000"/>
            </a:srgbClr>
          </a:solidFill>
          <a:ln w="38100" cap="flat" cmpd="sng" algn="ctr">
            <a:solidFill>
              <a:srgbClr val="5B9BD5">
                <a:lumMod val="75000"/>
              </a:srgbClr>
            </a:solidFill>
            <a:prstDash val="solid"/>
            <a:miter lim="800000"/>
          </a:ln>
          <a:effectLst/>
        </p:spPr>
      </p:cxnSp>
      <p:cxnSp>
        <p:nvCxnSpPr>
          <p:cNvPr id="284" name="Straight Connector 283">
            <a:extLst>
              <a:ext uri="{FF2B5EF4-FFF2-40B4-BE49-F238E27FC236}">
                <a16:creationId xmlns:a16="http://schemas.microsoft.com/office/drawing/2014/main" id="{894D2A9B-A563-3E41-93EA-DBBE30009EB3}"/>
              </a:ext>
            </a:extLst>
          </p:cNvPr>
          <p:cNvCxnSpPr>
            <a:cxnSpLocks/>
            <a:stCxn id="291" idx="6"/>
            <a:endCxn id="292" idx="2"/>
          </p:cNvCxnSpPr>
          <p:nvPr/>
        </p:nvCxnSpPr>
        <p:spPr>
          <a:xfrm flipH="1">
            <a:off x="5584218" y="5233778"/>
            <a:ext cx="898602" cy="278831"/>
          </a:xfrm>
          <a:prstGeom prst="line">
            <a:avLst/>
          </a:prstGeom>
          <a:solidFill>
            <a:srgbClr val="5B9BD5">
              <a:lumMod val="75000"/>
            </a:srgbClr>
          </a:solidFill>
          <a:ln w="38100" cap="flat" cmpd="sng" algn="ctr">
            <a:solidFill>
              <a:srgbClr val="5B9BD5">
                <a:lumMod val="75000"/>
              </a:srgbClr>
            </a:solidFill>
            <a:prstDash val="solid"/>
            <a:miter lim="800000"/>
          </a:ln>
          <a:effectLst/>
        </p:spPr>
      </p:cxnSp>
      <p:cxnSp>
        <p:nvCxnSpPr>
          <p:cNvPr id="285" name="Straight Connector 284">
            <a:extLst>
              <a:ext uri="{FF2B5EF4-FFF2-40B4-BE49-F238E27FC236}">
                <a16:creationId xmlns:a16="http://schemas.microsoft.com/office/drawing/2014/main" id="{FF4D1858-B4C8-B7E5-F8B5-0AC6D3EA5A91}"/>
              </a:ext>
            </a:extLst>
          </p:cNvPr>
          <p:cNvCxnSpPr>
            <a:cxnSpLocks/>
            <a:stCxn id="292" idx="6"/>
            <a:endCxn id="293" idx="2"/>
          </p:cNvCxnSpPr>
          <p:nvPr/>
        </p:nvCxnSpPr>
        <p:spPr>
          <a:xfrm flipH="1" flipV="1">
            <a:off x="3665624" y="5684178"/>
            <a:ext cx="1140079" cy="20685"/>
          </a:xfrm>
          <a:prstGeom prst="line">
            <a:avLst/>
          </a:prstGeom>
          <a:solidFill>
            <a:srgbClr val="5B9BD5">
              <a:lumMod val="75000"/>
            </a:srgbClr>
          </a:solidFill>
          <a:ln w="38100" cap="flat" cmpd="sng" algn="ctr">
            <a:solidFill>
              <a:srgbClr val="5B9BD5">
                <a:lumMod val="75000"/>
              </a:srgbClr>
            </a:solidFill>
            <a:prstDash val="solid"/>
            <a:miter lim="800000"/>
          </a:ln>
          <a:effectLst/>
        </p:spPr>
      </p:cxnSp>
      <p:sp>
        <p:nvSpPr>
          <p:cNvPr id="286" name="Rectangle 285">
            <a:extLst>
              <a:ext uri="{FF2B5EF4-FFF2-40B4-BE49-F238E27FC236}">
                <a16:creationId xmlns:a16="http://schemas.microsoft.com/office/drawing/2014/main" id="{875374EE-928F-5596-6FF3-386C65EAE93A}"/>
              </a:ext>
            </a:extLst>
          </p:cNvPr>
          <p:cNvSpPr>
            <a:spLocks noChangeAspect="1"/>
          </p:cNvSpPr>
          <p:nvPr/>
        </p:nvSpPr>
        <p:spPr>
          <a:xfrm rot="10800000">
            <a:off x="4131849" y="5596645"/>
            <a:ext cx="169269" cy="169269"/>
          </a:xfrm>
          <a:prstGeom prst="rect">
            <a:avLst/>
          </a:prstGeom>
          <a:solidFill>
            <a:srgbClr val="5B9BD5">
              <a:lumMod val="75000"/>
            </a:srgbClr>
          </a:solidFill>
          <a:ln w="12700" cap="flat" cmpd="sng" algn="ctr">
            <a:solidFill>
              <a:srgbClr val="5B9BD5">
                <a:lumMod val="7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7" name="Rectangle 286">
            <a:extLst>
              <a:ext uri="{FF2B5EF4-FFF2-40B4-BE49-F238E27FC236}">
                <a16:creationId xmlns:a16="http://schemas.microsoft.com/office/drawing/2014/main" id="{3E0CE7A4-A062-E0A1-D1B3-DA16E1B77D54}"/>
              </a:ext>
            </a:extLst>
          </p:cNvPr>
          <p:cNvSpPr>
            <a:spLocks noChangeAspect="1"/>
          </p:cNvSpPr>
          <p:nvPr/>
        </p:nvSpPr>
        <p:spPr>
          <a:xfrm rot="9569735">
            <a:off x="5954812" y="5284048"/>
            <a:ext cx="169269" cy="169269"/>
          </a:xfrm>
          <a:prstGeom prst="rect">
            <a:avLst/>
          </a:prstGeom>
          <a:solidFill>
            <a:srgbClr val="5B9BD5">
              <a:lumMod val="75000"/>
            </a:srgbClr>
          </a:solidFill>
          <a:ln w="12700" cap="flat" cmpd="sng" algn="ctr">
            <a:solidFill>
              <a:srgbClr val="5B9BD5">
                <a:lumMod val="7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8" name="Rectangle 287">
            <a:extLst>
              <a:ext uri="{FF2B5EF4-FFF2-40B4-BE49-F238E27FC236}">
                <a16:creationId xmlns:a16="http://schemas.microsoft.com/office/drawing/2014/main" id="{1F3768F6-48E3-245D-8ECF-B0FEDEAE8DF1}"/>
              </a:ext>
            </a:extLst>
          </p:cNvPr>
          <p:cNvSpPr>
            <a:spLocks noChangeAspect="1"/>
          </p:cNvSpPr>
          <p:nvPr/>
        </p:nvSpPr>
        <p:spPr>
          <a:xfrm rot="8260097">
            <a:off x="7491586" y="4347433"/>
            <a:ext cx="169269" cy="169269"/>
          </a:xfrm>
          <a:prstGeom prst="rect">
            <a:avLst/>
          </a:prstGeom>
          <a:solidFill>
            <a:srgbClr val="5B9BD5">
              <a:lumMod val="75000"/>
            </a:srgbClr>
          </a:solidFill>
          <a:ln w="12700" cap="flat" cmpd="sng" algn="ctr">
            <a:solidFill>
              <a:srgbClr val="5B9BD5">
                <a:lumMod val="7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31" name="Straight Arrow Connector 330">
            <a:extLst>
              <a:ext uri="{FF2B5EF4-FFF2-40B4-BE49-F238E27FC236}">
                <a16:creationId xmlns:a16="http://schemas.microsoft.com/office/drawing/2014/main" id="{B978B315-09B6-5339-0FBF-D200FB1C5DBC}"/>
              </a:ext>
            </a:extLst>
          </p:cNvPr>
          <p:cNvCxnSpPr>
            <a:cxnSpLocks/>
          </p:cNvCxnSpPr>
          <p:nvPr/>
        </p:nvCxnSpPr>
        <p:spPr>
          <a:xfrm rot="1373885" flipV="1">
            <a:off x="3110146" y="5590305"/>
            <a:ext cx="418502" cy="177818"/>
          </a:xfrm>
          <a:prstGeom prst="straightConnector1">
            <a:avLst/>
          </a:prstGeom>
          <a:noFill/>
          <a:ln w="76200" cap="flat" cmpd="sng" algn="ctr">
            <a:solidFill>
              <a:sysClr val="window" lastClr="FFFFFF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16" name="Straight Arrow Connector 315">
            <a:extLst>
              <a:ext uri="{FF2B5EF4-FFF2-40B4-BE49-F238E27FC236}">
                <a16:creationId xmlns:a16="http://schemas.microsoft.com/office/drawing/2014/main" id="{CD69C3EB-F652-AE2A-B02F-187479BEAA3A}"/>
              </a:ext>
            </a:extLst>
          </p:cNvPr>
          <p:cNvCxnSpPr>
            <a:cxnSpLocks/>
          </p:cNvCxnSpPr>
          <p:nvPr/>
        </p:nvCxnSpPr>
        <p:spPr>
          <a:xfrm>
            <a:off x="8654679" y="2712399"/>
            <a:ext cx="948722" cy="82022"/>
          </a:xfrm>
          <a:prstGeom prst="straightConnector1">
            <a:avLst/>
          </a:prstGeom>
          <a:noFill/>
          <a:ln w="76200" cap="flat" cmpd="sng" algn="ctr">
            <a:solidFill>
              <a:srgbClr val="70AD47"/>
            </a:solidFill>
            <a:prstDash val="sysDash"/>
            <a:miter lim="800000"/>
            <a:tailEnd type="triangle"/>
          </a:ln>
          <a:effectLst/>
        </p:spPr>
      </p:cxnSp>
      <p:sp>
        <p:nvSpPr>
          <p:cNvPr id="318" name="TextBox 317">
            <a:extLst>
              <a:ext uri="{FF2B5EF4-FFF2-40B4-BE49-F238E27FC236}">
                <a16:creationId xmlns:a16="http://schemas.microsoft.com/office/drawing/2014/main" id="{577607D1-FA98-8EBC-8D00-EF58699C2069}"/>
              </a:ext>
            </a:extLst>
          </p:cNvPr>
          <p:cNvSpPr txBox="1"/>
          <p:nvPr/>
        </p:nvSpPr>
        <p:spPr>
          <a:xfrm>
            <a:off x="8814749" y="2969668"/>
            <a:ext cx="1938008" cy="4671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i="1" dirty="0">
                <a:solidFill>
                  <a:prstClr val="black">
                    <a:lumMod val="65000"/>
                    <a:lumOff val="35000"/>
                  </a:prstClr>
                </a:solidFill>
                <a:latin typeface="Calibri" panose="020F0502020204030204"/>
              </a:rPr>
              <a:t>Towards goals</a:t>
            </a:r>
          </a:p>
        </p:txBody>
      </p:sp>
      <p:sp>
        <p:nvSpPr>
          <p:cNvPr id="267" name="Oval 266">
            <a:extLst>
              <a:ext uri="{FF2B5EF4-FFF2-40B4-BE49-F238E27FC236}">
                <a16:creationId xmlns:a16="http://schemas.microsoft.com/office/drawing/2014/main" id="{738FCF8A-B4C0-1E01-7B63-D92D3534689E}"/>
              </a:ext>
            </a:extLst>
          </p:cNvPr>
          <p:cNvSpPr/>
          <p:nvPr/>
        </p:nvSpPr>
        <p:spPr>
          <a:xfrm rot="20859986">
            <a:off x="4006057" y="2510218"/>
            <a:ext cx="801902" cy="801901"/>
          </a:xfrm>
          <a:prstGeom prst="ellipse">
            <a:avLst/>
          </a:prstGeom>
          <a:solidFill>
            <a:srgbClr val="70AD47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8" name="Oval 267">
            <a:extLst>
              <a:ext uri="{FF2B5EF4-FFF2-40B4-BE49-F238E27FC236}">
                <a16:creationId xmlns:a16="http://schemas.microsoft.com/office/drawing/2014/main" id="{274C3AAD-5544-096D-7137-9053F2B98026}"/>
              </a:ext>
            </a:extLst>
          </p:cNvPr>
          <p:cNvSpPr/>
          <p:nvPr/>
        </p:nvSpPr>
        <p:spPr>
          <a:xfrm rot="21146552">
            <a:off x="5766491" y="2234748"/>
            <a:ext cx="801902" cy="801901"/>
          </a:xfrm>
          <a:prstGeom prst="ellipse">
            <a:avLst/>
          </a:prstGeom>
          <a:solidFill>
            <a:srgbClr val="70AD47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9" name="Oval 268">
            <a:extLst>
              <a:ext uri="{FF2B5EF4-FFF2-40B4-BE49-F238E27FC236}">
                <a16:creationId xmlns:a16="http://schemas.microsoft.com/office/drawing/2014/main" id="{57ECCFE6-C531-E44F-B52D-FF639E11C673}"/>
              </a:ext>
            </a:extLst>
          </p:cNvPr>
          <p:cNvSpPr/>
          <p:nvPr/>
        </p:nvSpPr>
        <p:spPr>
          <a:xfrm>
            <a:off x="7621821" y="2234748"/>
            <a:ext cx="801902" cy="801901"/>
          </a:xfrm>
          <a:prstGeom prst="ellipse">
            <a:avLst/>
          </a:prstGeom>
          <a:solidFill>
            <a:srgbClr val="70AD47">
              <a:lumMod val="40000"/>
              <a:lumOff val="6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0" name="TextBox 319">
            <a:extLst>
              <a:ext uri="{FF2B5EF4-FFF2-40B4-BE49-F238E27FC236}">
                <a16:creationId xmlns:a16="http://schemas.microsoft.com/office/drawing/2014/main" id="{985F9058-7DDF-55C5-9FBB-4C37A0249E0A}"/>
              </a:ext>
            </a:extLst>
          </p:cNvPr>
          <p:cNvSpPr txBox="1"/>
          <p:nvPr/>
        </p:nvSpPr>
        <p:spPr>
          <a:xfrm>
            <a:off x="4698072" y="2312920"/>
            <a:ext cx="4619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i="1" dirty="0">
                <a:solidFill>
                  <a:srgbClr val="548235"/>
                </a:solidFill>
                <a:latin typeface="Calibri" panose="020F0502020204030204"/>
              </a:rPr>
              <a:t>t=1</a:t>
            </a:r>
          </a:p>
        </p:txBody>
      </p:sp>
      <p:sp>
        <p:nvSpPr>
          <p:cNvPr id="321" name="TextBox 320">
            <a:extLst>
              <a:ext uri="{FF2B5EF4-FFF2-40B4-BE49-F238E27FC236}">
                <a16:creationId xmlns:a16="http://schemas.microsoft.com/office/drawing/2014/main" id="{AA3A04C9-0012-D523-BC26-768FEA5F8DFB}"/>
              </a:ext>
            </a:extLst>
          </p:cNvPr>
          <p:cNvSpPr txBox="1"/>
          <p:nvPr/>
        </p:nvSpPr>
        <p:spPr>
          <a:xfrm>
            <a:off x="6503311" y="2119524"/>
            <a:ext cx="4619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i="1" dirty="0">
                <a:solidFill>
                  <a:srgbClr val="A9D18E"/>
                </a:solidFill>
                <a:latin typeface="Calibri" panose="020F0502020204030204"/>
              </a:rPr>
              <a:t>t=2</a:t>
            </a:r>
          </a:p>
        </p:txBody>
      </p:sp>
      <p:sp>
        <p:nvSpPr>
          <p:cNvPr id="322" name="TextBox 321">
            <a:extLst>
              <a:ext uri="{FF2B5EF4-FFF2-40B4-BE49-F238E27FC236}">
                <a16:creationId xmlns:a16="http://schemas.microsoft.com/office/drawing/2014/main" id="{3D2B5B74-F7C2-8946-A0C5-DD05D4C50CA2}"/>
              </a:ext>
            </a:extLst>
          </p:cNvPr>
          <p:cNvSpPr txBox="1"/>
          <p:nvPr/>
        </p:nvSpPr>
        <p:spPr>
          <a:xfrm>
            <a:off x="8273520" y="2044036"/>
            <a:ext cx="4700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i="1" dirty="0">
                <a:solidFill>
                  <a:srgbClr val="C5E0B4"/>
                </a:solidFill>
                <a:latin typeface="Calibri" panose="020F0502020204030204"/>
              </a:rPr>
              <a:t>t=K</a:t>
            </a:r>
          </a:p>
        </p:txBody>
      </p:sp>
      <p:sp>
        <p:nvSpPr>
          <p:cNvPr id="336" name="TextBox 335">
            <a:extLst>
              <a:ext uri="{FF2B5EF4-FFF2-40B4-BE49-F238E27FC236}">
                <a16:creationId xmlns:a16="http://schemas.microsoft.com/office/drawing/2014/main" id="{AA8FAF24-87A3-4063-6753-5957076F144F}"/>
              </a:ext>
            </a:extLst>
          </p:cNvPr>
          <p:cNvSpPr txBox="1"/>
          <p:nvPr/>
        </p:nvSpPr>
        <p:spPr>
          <a:xfrm>
            <a:off x="7962019" y="1846474"/>
            <a:ext cx="13121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dirty="0">
                <a:solidFill>
                  <a:srgbClr val="548235"/>
                </a:solidFill>
                <a:latin typeface="Calibri" panose="020F0502020204030204"/>
              </a:rPr>
              <a:t>Horizon state</a:t>
            </a:r>
          </a:p>
        </p:txBody>
      </p:sp>
    </p:spTree>
    <p:extLst>
      <p:ext uri="{BB962C8B-B14F-4D97-AF65-F5344CB8AC3E}">
        <p14:creationId xmlns:p14="http://schemas.microsoft.com/office/powerpoint/2010/main" val="51274095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60CD799-D230-8998-D995-52EB8D44CA81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1055688" y="1552300"/>
            <a:ext cx="5157355" cy="3484580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GB" sz="2000" dirty="0"/>
              <a:t>Robots of various sizes must avoid obstacles and each other</a:t>
            </a:r>
          </a:p>
          <a:p>
            <a:endParaRPr lang="en-GB" sz="2000" dirty="0"/>
          </a:p>
          <a:p>
            <a:r>
              <a:rPr lang="en-US" sz="2000" dirty="0"/>
              <a:t>Better performance and scalability than ORCA</a:t>
            </a:r>
            <a:r>
              <a:rPr lang="en-US" sz="2000" baseline="30000" dirty="0"/>
              <a:t>1</a:t>
            </a:r>
            <a:r>
              <a:rPr lang="en-US" sz="2000" dirty="0"/>
              <a:t>, a popular distributed reactive planner</a:t>
            </a:r>
          </a:p>
          <a:p>
            <a:endParaRPr lang="en-GB" sz="2000" dirty="0"/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C663F08-8073-7F9A-8A18-DE18E06CC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Circle Crossing Experiment</a:t>
            </a:r>
          </a:p>
        </p:txBody>
      </p:sp>
      <p:pic>
        <p:nvPicPr>
          <p:cNvPr id="10" name="n30obs">
            <a:hlinkClick r:id="" action="ppaction://media"/>
            <a:extLst>
              <a:ext uri="{FF2B5EF4-FFF2-40B4-BE49-F238E27FC236}">
                <a16:creationId xmlns:a16="http://schemas.microsoft.com/office/drawing/2014/main" id="{CCE1A16F-439D-198D-89C8-832F3E7641A3}"/>
              </a:ext>
            </a:extLst>
          </p:cNvPr>
          <p:cNvPicPr>
            <a:picLocks noGrp="1" noChangeAspect="1"/>
          </p:cNvPicPr>
          <p:nvPr>
            <p:ph idx="12"/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839120" y="3236912"/>
            <a:ext cx="3484562" cy="3484563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099E670-F8C0-D911-331D-B108960CD19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66765C0-0350-82A7-CA1A-DAF78ADE7A2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/>
          </a:bodyPr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5AD6FCC-929E-BB22-BF03-7C346A25889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E738C25A-DBE4-4259-8F37-2E1BC6CD72ED}" type="slidenum">
              <a:rPr lang="en-GB" smtClean="0"/>
              <a:t>9</a:t>
            </a:fld>
            <a:endParaRPr lang="en-GB"/>
          </a:p>
        </p:txBody>
      </p:sp>
      <p:pic>
        <p:nvPicPr>
          <p:cNvPr id="9" name="Picture 4116" descr="Chart, line chart&#10;&#10;Description automatically generated">
            <a:extLst>
              <a:ext uri="{FF2B5EF4-FFF2-40B4-BE49-F238E27FC236}">
                <a16:creationId xmlns:a16="http://schemas.microsoft.com/office/drawing/2014/main" id="{AF23CA51-0657-BB25-5A21-1C9AD99B6DF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3861" b="4104"/>
          <a:stretch/>
        </p:blipFill>
        <p:spPr>
          <a:xfrm>
            <a:off x="7173196" y="3650025"/>
            <a:ext cx="3659328" cy="249819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08D60D9-B9AA-2A9B-7C04-F93CD3F476F8}"/>
              </a:ext>
            </a:extLst>
          </p:cNvPr>
          <p:cNvSpPr txBox="1"/>
          <p:nvPr/>
        </p:nvSpPr>
        <p:spPr>
          <a:xfrm>
            <a:off x="6901297" y="1913473"/>
            <a:ext cx="4790206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i="1" dirty="0"/>
              <a:t>Communications failure:</a:t>
            </a:r>
          </a:p>
          <a:p>
            <a:pPr algn="just"/>
            <a:endParaRPr lang="en-US" sz="2000" dirty="0"/>
          </a:p>
          <a:p>
            <a:r>
              <a:rPr lang="en-US" sz="2000" dirty="0"/>
              <a:t>Collision-free paths even when a high proportion of messages are dropped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EAB62C4-76E3-5867-016D-1EA97672D745}"/>
              </a:ext>
            </a:extLst>
          </p:cNvPr>
          <p:cNvSpPr txBox="1"/>
          <p:nvPr/>
        </p:nvSpPr>
        <p:spPr>
          <a:xfrm>
            <a:off x="6400800" y="6394889"/>
            <a:ext cx="5791200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050" dirty="0"/>
              <a:t>[1] </a:t>
            </a:r>
            <a:r>
              <a:rPr lang="en-GB" sz="1050" dirty="0"/>
              <a:t>J. van den Berg, S. Guy, M. Lin, and D. </a:t>
            </a:r>
            <a:r>
              <a:rPr lang="en-GB" sz="1050" dirty="0" err="1"/>
              <a:t>Manocha</a:t>
            </a:r>
            <a:r>
              <a:rPr lang="en-GB" sz="1050" dirty="0"/>
              <a:t>. Reciprocal N-body collision avoidance. Proceedings of the International Symposium on Robotics Research (ISRR), 2009</a:t>
            </a:r>
            <a:endParaRPr lang="en-US" sz="105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7570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5725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2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7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  <p:bldLst>
      <p:bldP spid="2" grpId="0" uiExpand="1" build="p"/>
      <p:bldP spid="11" grpId="0"/>
      <p:bldP spid="12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7|8.1|5.7|16.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1|7.6|2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.6|2|22.8|13.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|2.5|6.6|14.5|10.2|2.7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.4|6.8|8.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8|1.6|14.5|2.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|11|26.4|24.1"/>
</p:tagLst>
</file>

<file path=ppt/theme/theme1.xml><?xml version="1.0" encoding="utf-8"?>
<a:theme xmlns:a="http://schemas.openxmlformats.org/drawingml/2006/main" name="Office Theme">
  <a:themeElements>
    <a:clrScheme name="Custom 6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ADED0"/>
      </a:accent1>
      <a:accent2>
        <a:srgbClr val="F9B258"/>
      </a:accent2>
      <a:accent3>
        <a:srgbClr val="97C1AE"/>
      </a:accent3>
      <a:accent4>
        <a:srgbClr val="E86951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99D0606AAC24C4BB39CD917748087AC" ma:contentTypeVersion="16" ma:contentTypeDescription="Create a new document." ma:contentTypeScope="" ma:versionID="68953c9ec374fec882eac33942b169d0">
  <xsd:schema xmlns:xsd="http://www.w3.org/2001/XMLSchema" xmlns:xs="http://www.w3.org/2001/XMLSchema" xmlns:p="http://schemas.microsoft.com/office/2006/metadata/properties" xmlns:ns2="eec3f55b-a9b2-4102-a16c-8ff48ca4bb68" xmlns:ns3="cb2ae47a-b3ea-43a8-a652-f5d4c51bf437" xmlns:ns4="4e4aa9c8-e249-4689-a79c-5668e8fb8004" targetNamespace="http://schemas.microsoft.com/office/2006/metadata/properties" ma:root="true" ma:fieldsID="d8e701c558025e863c8581cfe435aedd" ns2:_="" ns3:_="" ns4:_="">
    <xsd:import namespace="eec3f55b-a9b2-4102-a16c-8ff48ca4bb68"/>
    <xsd:import namespace="cb2ae47a-b3ea-43a8-a652-f5d4c51bf437"/>
    <xsd:import namespace="4e4aa9c8-e249-4689-a79c-5668e8fb800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Location" minOccurs="0"/>
                <xsd:element ref="ns2:MediaServiceEventHashCode" minOccurs="0"/>
                <xsd:element ref="ns2:MediaServiceGenerationTim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ec3f55b-a9b2-4102-a16c-8ff48ca4bb6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internalName="MediaServiceAutoTags" ma:readOnly="true">
      <xsd:simpleType>
        <xsd:restriction base="dms:Text"/>
      </xsd:simpleType>
    </xsd:element>
    <xsd:element name="MediaServiceOCR" ma:index="11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3" nillable="true" ma:displayName="MediaServiceLocation" ma:internalName="MediaServiceLocation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07ed0326-c9f1-4b81-a75c-020ae735218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b2ae47a-b3ea-43a8-a652-f5d4c51bf437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e4aa9c8-e249-4689-a79c-5668e8fb8004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43c4a6cd-2da3-4875-b1f0-367a1f43dd01}" ma:internalName="TaxCatchAll" ma:showField="CatchAllData" ma:web="4e4aa9c8-e249-4689-a79c-5668e8fb8004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4e4aa9c8-e249-4689-a79c-5668e8fb8004" xsi:nil="true"/>
    <lcf76f155ced4ddcb4097134ff3c332f xmlns="eec3f55b-a9b2-4102-a16c-8ff48ca4bb68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0D8B6607-9D0F-4BED-837D-DF7E5FA05EE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ec3f55b-a9b2-4102-a16c-8ff48ca4bb68"/>
    <ds:schemaRef ds:uri="cb2ae47a-b3ea-43a8-a652-f5d4c51bf437"/>
    <ds:schemaRef ds:uri="4e4aa9c8-e249-4689-a79c-5668e8fb800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442499A-4717-4D21-93A3-5BB0913A848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B33A08F-44CC-46E7-82B8-4ADE9FC336B2}">
  <ds:schemaRefs>
    <ds:schemaRef ds:uri="http://purl.org/dc/elements/1.1/"/>
    <ds:schemaRef ds:uri="http://www.w3.org/XML/1998/namespace"/>
    <ds:schemaRef ds:uri="cb2ae47a-b3ea-43a8-a652-f5d4c51bf437"/>
    <ds:schemaRef ds:uri="http://schemas.microsoft.com/office/2006/documentManagement/types"/>
    <ds:schemaRef ds:uri="eec3f55b-a9b2-4102-a16c-8ff48ca4bb68"/>
    <ds:schemaRef ds:uri="4e4aa9c8-e249-4689-a79c-5668e8fb8004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180</TotalTime>
  <Words>680</Words>
  <Application>Microsoft Office PowerPoint</Application>
  <PresentationFormat>Widescreen</PresentationFormat>
  <Paragraphs>148</Paragraphs>
  <Slides>18</Slides>
  <Notes>0</Notes>
  <HiddenSlides>6</HiddenSlides>
  <MMClips>3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Europa-Regular</vt:lpstr>
      <vt:lpstr>Calibri</vt:lpstr>
      <vt:lpstr>Arial</vt:lpstr>
      <vt:lpstr>Europa-Bold</vt:lpstr>
      <vt:lpstr>Lato Black</vt:lpstr>
      <vt:lpstr>Office Theme</vt:lpstr>
      <vt:lpstr>Distributing Collaborative  Multi-Robot Planning with  Gaussian Belief Propagation </vt:lpstr>
      <vt:lpstr>Autonomous collaboration is the future</vt:lpstr>
      <vt:lpstr>The GBP Planner (Gaussian Belief Propagation)</vt:lpstr>
      <vt:lpstr>Path Planning: the optimisation of</vt:lpstr>
      <vt:lpstr>Background:  Gaussian Belief Propagation (GBP) </vt:lpstr>
      <vt:lpstr>PowerPoint Presentation</vt:lpstr>
      <vt:lpstr>PowerPoint Presentation</vt:lpstr>
      <vt:lpstr>PowerPoint Presentation</vt:lpstr>
      <vt:lpstr>Circle Crossing Experiment</vt:lpstr>
      <vt:lpstr>Warehouse Junction Experiment</vt:lpstr>
      <vt:lpstr>The GBP Planner</vt:lpstr>
      <vt:lpstr>Distributing Collaborative  Multi-Robot Planning with  Gaussian Belief Propagation </vt:lpstr>
      <vt:lpstr>Section title to  go here</vt:lpstr>
      <vt:lpstr>PowerPoint Presentation</vt:lpstr>
      <vt:lpstr>Title</vt:lpstr>
      <vt:lpstr>“For quotes” or  call out text</vt:lpstr>
      <vt:lpstr>“For quotes” or call out text</vt:lpstr>
      <vt:lpstr>Logo Variations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Tara Barney</dc:creator>
  <cp:lastModifiedBy>Aalok Patwardhan</cp:lastModifiedBy>
  <cp:revision>8</cp:revision>
  <dcterms:created xsi:type="dcterms:W3CDTF">2022-02-21T15:15:59Z</dcterms:created>
  <dcterms:modified xsi:type="dcterms:W3CDTF">2023-04-27T16:32:53Z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0x010100499D0606AAC24C4BB39CD917748087AC</vt:lpwstr>
  </property>
</Properties>
</file>